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B983"/>
    <a:srgbClr val="D58663"/>
    <a:srgbClr val="912501"/>
    <a:srgbClr val="8A0206"/>
    <a:srgbClr val="902E14"/>
    <a:srgbClr val="D978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CBBAE-F977-4873-B89E-A5909C46A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D7D558-0680-4B19-887E-F95623132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D282B-6F5F-45D5-B3AE-E996AAB91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85C-968F-4A05-8D44-CF7C806B7668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EE638-38A3-4755-8D1C-ED600D818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982B1-4D2E-41E9-834D-5C527438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48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638F4-C18D-48D0-A781-74F58246A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74428A-D435-4A41-87D3-1F4095CDA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91E5D-E2F2-43BF-93D3-3C72795C0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85C-968F-4A05-8D44-CF7C806B7668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89E66-0FB0-4615-81E2-4715F7A85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8C003-EC9F-4504-AA96-91CFE93D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3EF6B7-B45B-4F33-83CD-695637E4D1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096DE-A553-4835-889A-F62CA2CA2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6EF77-E766-45E4-8059-007456AF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85C-968F-4A05-8D44-CF7C806B7668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1F30B-F7A7-4C39-AB82-A444684E5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F268B-1B18-40E4-B365-BD6F0A54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4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F6941-9118-4666-A677-00192FF3E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62D1B-0BA2-4E51-B02C-734B58B37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F53A8-78D9-42D5-96F3-F5FB8C6F5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85C-968F-4A05-8D44-CF7C806B7668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A04C7-0705-40D6-85A9-2194F05F2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24F7F-DA7A-4A2C-B749-4FD617ECC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4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B314-1F76-4F90-B692-E36DEFA96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67A10-4470-4766-95D7-449C3BA50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2EFE5-C173-4DB1-A94F-E426FBB43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85C-968F-4A05-8D44-CF7C806B7668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CF4BE-536C-4665-8992-43D889F4C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FABA9-44A5-49A6-8C77-CEFA72792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0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8EF73-A9AF-469D-8A34-B1AFD712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991F6-7E4E-4518-984D-ACC7B1B700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1E9594-F371-46FD-89E1-183696684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ABBA7F-AE4C-47ED-9478-8997250CD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85C-968F-4A05-8D44-CF7C806B7668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48E34A-59B1-46FF-93D4-B280AAA5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58482-AD17-4400-B582-D2EDF35FA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95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D21E3-63D7-4398-B5E0-69367915A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89CEE-8164-41BD-AC73-2709DADC2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38E0-D3AE-43D5-A67A-E93FA5618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1D2D62-6A9F-4E69-95C9-B4FAA03AF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027954-2A19-446E-B882-91BE8804A6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437F89-E134-4B3A-B1F5-EE623D87B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85C-968F-4A05-8D44-CF7C806B7668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FA0D89-8A99-4F36-ACB7-46FD151FA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685498-D845-4736-9F38-FB1F2C55E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3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F587C-B473-4587-A70B-743440B3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204FD7-F558-45BF-972B-D8FE58C4C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85C-968F-4A05-8D44-CF7C806B7668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743C71-AE06-44A8-8542-6BA4B66A4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694187-BE3D-4C26-B1E0-A364C839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2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7B8420-81AD-4F30-8F99-5692055BA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85C-968F-4A05-8D44-CF7C806B7668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8BC3F2-817A-4A24-A367-7452622FC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5DDC7-551F-44A6-AD2A-827DD499E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FB1DD-E6A5-4E7D-9B12-1E3BEA685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0AA9F-7112-411D-A822-C49A5AE44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65516-02FB-4F6C-9CB4-E5E3AAFA5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2496F-E669-4B86-B2C9-DFD8F23C3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85C-968F-4A05-8D44-CF7C806B7668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E918B-91E4-48A5-A95F-9BA34CD2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E8168-25A6-48BB-9444-FFCC5FFE5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4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E324D-557A-4D5F-8299-F08F2634D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BEE6F9-2B67-49DF-867F-84A626285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E05AC9-DE27-421E-86DA-AE80DE925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FEDE4-E75C-4E41-B920-B90A28968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85C-968F-4A05-8D44-CF7C806B7668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8F44C8-44BE-4035-B321-611F9A8A0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A4967-213A-426C-B998-54B579009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123C69-F736-49EA-AE96-0FFF0073F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67B94-FB05-41D5-8922-0EE9786DA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5F8D3-35C3-4CFF-AE0B-DA39D4C11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4185C-968F-4A05-8D44-CF7C806B7668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E3299-84D2-4CAE-99FF-F7457E4DB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73006-98F6-417B-BE40-A520A17CB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1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BC5B58-A8CC-4BB9-95E6-B9AACF272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783310-56BD-4802-ACCA-9F05C44F9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6053" y="4389665"/>
            <a:ext cx="9144000" cy="124573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CHAPTER 3 &amp; 4</a:t>
            </a:r>
            <a:br>
              <a:rPr lang="en-US" b="1" dirty="0"/>
            </a:br>
            <a:r>
              <a:rPr lang="en-US" b="1" dirty="0"/>
              <a:t>The Conversion Story</a:t>
            </a:r>
          </a:p>
        </p:txBody>
      </p:sp>
    </p:spTree>
    <p:extLst>
      <p:ext uri="{BB962C8B-B14F-4D97-AF65-F5344CB8AC3E}">
        <p14:creationId xmlns:p14="http://schemas.microsoft.com/office/powerpoint/2010/main" val="1034842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9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BC5B58-A8CC-4BB9-95E6-B9AACF272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653"/>
          <a:stretch/>
        </p:blipFill>
        <p:spPr>
          <a:xfrm>
            <a:off x="10429874" y="188687"/>
            <a:ext cx="1571625" cy="626623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783310-56BD-4802-ACCA-9F05C44F9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8687"/>
            <a:ext cx="9144000" cy="968602"/>
          </a:xfrm>
        </p:spPr>
        <p:txBody>
          <a:bodyPr>
            <a:normAutofit/>
          </a:bodyPr>
          <a:lstStyle/>
          <a:p>
            <a:endParaRPr lang="en-US" sz="5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0531C-709E-4C1E-B1B6-4FA416069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2113" y="1271589"/>
            <a:ext cx="10869385" cy="4614862"/>
          </a:xfrm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0AB967-CD33-44DD-9258-6FF4AE50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1" y="128070"/>
            <a:ext cx="9777833" cy="65734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5667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9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BC5B58-A8CC-4BB9-95E6-B9AACF272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653"/>
          <a:stretch/>
        </p:blipFill>
        <p:spPr>
          <a:xfrm>
            <a:off x="10429874" y="188687"/>
            <a:ext cx="1571625" cy="626623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783310-56BD-4802-ACCA-9F05C44F9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8687"/>
            <a:ext cx="9144000" cy="968602"/>
          </a:xfrm>
        </p:spPr>
        <p:txBody>
          <a:bodyPr>
            <a:normAutofit/>
          </a:bodyPr>
          <a:lstStyle/>
          <a:p>
            <a:r>
              <a:rPr lang="en-US" sz="5400" b="1" dirty="0"/>
              <a:t>Acts 3:4-6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0531C-709E-4C1E-B1B6-4FA416069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2113" y="1271589"/>
            <a:ext cx="10869385" cy="4614862"/>
          </a:xfrm>
        </p:spPr>
        <p:txBody>
          <a:bodyPr>
            <a:normAutofit/>
          </a:bodyPr>
          <a:lstStyle/>
          <a:p>
            <a:pPr algn="just"/>
            <a:r>
              <a:rPr lang="en-US" sz="4000" dirty="0"/>
              <a:t>“And Peter, fastening his eyes upon him with John, said, Look on us.  And he gave heed unto them, expecting to receive something of them.</a:t>
            </a:r>
          </a:p>
          <a:p>
            <a:pPr algn="just"/>
            <a:endParaRPr lang="en-US" sz="4000" dirty="0"/>
          </a:p>
          <a:p>
            <a:pPr algn="just"/>
            <a:r>
              <a:rPr lang="en-US" sz="4000" dirty="0"/>
              <a:t>Vs. 6, “Then Peter said, Silver and gold have I none; but such as I have given I thee: In the name of Jesus Christ of Nazareth rise up and walk.”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57938E-6D81-4AFA-8424-298758280A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112"/>
          <a:stretch/>
        </p:blipFill>
        <p:spPr>
          <a:xfrm>
            <a:off x="0" y="6036688"/>
            <a:ext cx="12192000" cy="81531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3168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9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BC5B58-A8CC-4BB9-95E6-B9AACF272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653"/>
          <a:stretch/>
        </p:blipFill>
        <p:spPr>
          <a:xfrm>
            <a:off x="10429874" y="188687"/>
            <a:ext cx="1571625" cy="626623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783310-56BD-4802-ACCA-9F05C44F9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8687"/>
            <a:ext cx="9144000" cy="968602"/>
          </a:xfrm>
        </p:spPr>
        <p:txBody>
          <a:bodyPr>
            <a:normAutofit/>
          </a:bodyPr>
          <a:lstStyle/>
          <a:p>
            <a:r>
              <a:rPr lang="en-US" sz="5400" b="1" dirty="0"/>
              <a:t>THE FAITH REACTION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0531C-709E-4C1E-B1B6-4FA416069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2113" y="1271589"/>
            <a:ext cx="10869385" cy="4614862"/>
          </a:xfrm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Acts 3:15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Acts 3:19, “Repent ye therefore, and be converted, that your sins may be blotted out, when the times of refreshing shall come from the presence of the Lord;”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The number of believing men was 5,000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57938E-6D81-4AFA-8424-298758280A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112"/>
          <a:stretch/>
        </p:blipFill>
        <p:spPr>
          <a:xfrm>
            <a:off x="0" y="6036688"/>
            <a:ext cx="12192000" cy="81531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7946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9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BC5B58-A8CC-4BB9-95E6-B9AACF272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653"/>
          <a:stretch/>
        </p:blipFill>
        <p:spPr>
          <a:xfrm>
            <a:off x="10429874" y="188687"/>
            <a:ext cx="1571625" cy="626623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783310-56BD-4802-ACCA-9F05C44F9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8687"/>
            <a:ext cx="9144000" cy="968602"/>
          </a:xfrm>
        </p:spPr>
        <p:txBody>
          <a:bodyPr>
            <a:normAutofit/>
          </a:bodyPr>
          <a:lstStyle/>
          <a:p>
            <a:r>
              <a:rPr lang="en-US" sz="5400" b="1" dirty="0"/>
              <a:t>A NEGATIVE REACTION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0531C-709E-4C1E-B1B6-4FA416069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2113" y="1271589"/>
            <a:ext cx="10869385" cy="4614862"/>
          </a:xfrm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Peter and John were arrested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Their arguments were stellar! 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Prayers for courage to preach the gospel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57938E-6D81-4AFA-8424-298758280A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112"/>
          <a:stretch/>
        </p:blipFill>
        <p:spPr>
          <a:xfrm>
            <a:off x="0" y="6036688"/>
            <a:ext cx="12192000" cy="81531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5310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9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BC5B58-A8CC-4BB9-95E6-B9AACF272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653"/>
          <a:stretch/>
        </p:blipFill>
        <p:spPr>
          <a:xfrm>
            <a:off x="10429874" y="188687"/>
            <a:ext cx="1571625" cy="626623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783310-56BD-4802-ACCA-9F05C44F9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8687"/>
            <a:ext cx="9144000" cy="968602"/>
          </a:xfrm>
        </p:spPr>
        <p:txBody>
          <a:bodyPr>
            <a:normAutofit/>
          </a:bodyPr>
          <a:lstStyle/>
          <a:p>
            <a:r>
              <a:rPr lang="en-US" sz="5400" b="1" dirty="0"/>
              <a:t>CONSIDER THE FOLLOWING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0531C-709E-4C1E-B1B6-4FA416069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2113" y="1271589"/>
            <a:ext cx="10869385" cy="4614862"/>
          </a:xfrm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Those in the Temple were spiritually lost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Faith made the crippled man strong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The faith of Peter and John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57938E-6D81-4AFA-8424-298758280A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112"/>
          <a:stretch/>
        </p:blipFill>
        <p:spPr>
          <a:xfrm>
            <a:off x="0" y="6036688"/>
            <a:ext cx="12192000" cy="81531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4991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9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BC5B58-A8CC-4BB9-95E6-B9AACF272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653"/>
          <a:stretch/>
        </p:blipFill>
        <p:spPr>
          <a:xfrm>
            <a:off x="10429874" y="188687"/>
            <a:ext cx="1571625" cy="626623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783310-56BD-4802-ACCA-9F05C44F9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8687"/>
            <a:ext cx="9144000" cy="968602"/>
          </a:xfrm>
        </p:spPr>
        <p:txBody>
          <a:bodyPr>
            <a:normAutofit/>
          </a:bodyPr>
          <a:lstStyle/>
          <a:p>
            <a:endParaRPr lang="en-US" sz="5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0531C-709E-4C1E-B1B6-4FA416069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2113" y="1271589"/>
            <a:ext cx="10869385" cy="4614862"/>
          </a:xfrm>
        </p:spPr>
        <p:txBody>
          <a:bodyPr>
            <a:normAutofit/>
          </a:bodyPr>
          <a:lstStyle/>
          <a:p>
            <a:endParaRPr lang="en-US" sz="4000" dirty="0"/>
          </a:p>
          <a:p>
            <a:r>
              <a:rPr lang="en-US" sz="6600" dirty="0"/>
              <a:t>Are You Living The </a:t>
            </a:r>
          </a:p>
          <a:p>
            <a:r>
              <a:rPr lang="en-US" sz="6600" dirty="0"/>
              <a:t>Conversion Story Today?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57938E-6D81-4AFA-8424-298758280A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112"/>
          <a:stretch/>
        </p:blipFill>
        <p:spPr>
          <a:xfrm>
            <a:off x="0" y="6036688"/>
            <a:ext cx="12192000" cy="81531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5905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172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CHAPTER 3 &amp; 4 The Conversion Story</vt:lpstr>
      <vt:lpstr>PowerPoint Presentation</vt:lpstr>
      <vt:lpstr>Acts 3:4-6</vt:lpstr>
      <vt:lpstr>THE FAITH REACTION</vt:lpstr>
      <vt:lpstr>A NEGATIVE REACTION</vt:lpstr>
      <vt:lpstr>CONSIDER THE FOLLOWING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LaMar Hester</dc:creator>
  <cp:lastModifiedBy>LaMar Hester</cp:lastModifiedBy>
  <cp:revision>50</cp:revision>
  <dcterms:created xsi:type="dcterms:W3CDTF">2017-08-04T02:17:22Z</dcterms:created>
  <dcterms:modified xsi:type="dcterms:W3CDTF">2017-08-18T13:42:32Z</dcterms:modified>
</cp:coreProperties>
</file>