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1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8080-B8CD-4D6F-BFA0-AB042576DDC2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6" y="2271713"/>
            <a:ext cx="10106025" cy="1881185"/>
          </a:xfrm>
        </p:spPr>
        <p:txBody>
          <a:bodyPr>
            <a:noAutofit/>
          </a:bodyPr>
          <a:lstStyle/>
          <a:p>
            <a:r>
              <a:rPr lang="en-US" sz="8800" b="1" dirty="0"/>
              <a:t>ALLELUIA</a:t>
            </a:r>
            <a:br>
              <a:rPr lang="en-US" sz="8800" b="1" dirty="0"/>
            </a:br>
            <a:r>
              <a:rPr lang="en-US" sz="8800" b="1" dirty="0"/>
              <a:t>VICTORY BELONGS TO</a:t>
            </a:r>
            <a:br>
              <a:rPr lang="en-US" sz="8800" b="1" dirty="0"/>
            </a:br>
            <a:r>
              <a:rPr lang="en-US" sz="8800" b="1" dirty="0"/>
              <a:t>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057774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4056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JOHN’S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Heaven Praising God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Marriage Of The Lamb And His Bride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Worship God And Him Only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Birds Feast On The Enemies Of God</a:t>
            </a:r>
          </a:p>
        </p:txBody>
      </p:sp>
    </p:spTree>
    <p:extLst>
      <p:ext uri="{BB962C8B-B14F-4D97-AF65-F5344CB8AC3E}">
        <p14:creationId xmlns:p14="http://schemas.microsoft.com/office/powerpoint/2010/main" val="6686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COULD BE HAPPENING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789" y="1614488"/>
            <a:ext cx="10701336" cy="50720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Rome Is Destroyed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24 Elders And The 4 Heavenly Beasts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We Are All Equal Servants Of God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Christ in Victory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He Is The “Word Of God”</a:t>
            </a:r>
          </a:p>
          <a:p>
            <a:pPr algn="just"/>
            <a:r>
              <a:rPr lang="en-US" sz="4000" dirty="0"/>
              <a:t>	John 1:1-4; 14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Emperors (Domitian) and Rome’s False Prophets</a:t>
            </a:r>
          </a:p>
        </p:txBody>
      </p:sp>
    </p:spTree>
    <p:extLst>
      <p:ext uri="{BB962C8B-B14F-4D97-AF65-F5344CB8AC3E}">
        <p14:creationId xmlns:p14="http://schemas.microsoft.com/office/powerpoint/2010/main" val="28298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843" y="515940"/>
            <a:ext cx="10120313" cy="1006475"/>
          </a:xfrm>
        </p:spPr>
        <p:txBody>
          <a:bodyPr>
            <a:noAutofit/>
          </a:bodyPr>
          <a:lstStyle/>
          <a:p>
            <a:r>
              <a:rPr lang="en-US" b="1" dirty="0"/>
              <a:t>WHICH SIDE WILL YOU CHOOSE?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Have You Been </a:t>
            </a:r>
          </a:p>
          <a:p>
            <a:r>
              <a:rPr lang="en-US" sz="6000" dirty="0">
                <a:solidFill>
                  <a:srgbClr val="C00000"/>
                </a:solidFill>
              </a:rPr>
              <a:t>Washed In The </a:t>
            </a:r>
          </a:p>
          <a:p>
            <a:r>
              <a:rPr lang="en-US" sz="6000" dirty="0">
                <a:solidFill>
                  <a:srgbClr val="C00000"/>
                </a:solidFill>
              </a:rPr>
              <a:t>Blood Of The Lamb?</a:t>
            </a:r>
          </a:p>
        </p:txBody>
      </p:sp>
    </p:spTree>
    <p:extLst>
      <p:ext uri="{BB962C8B-B14F-4D97-AF65-F5344CB8AC3E}">
        <p14:creationId xmlns:p14="http://schemas.microsoft.com/office/powerpoint/2010/main" val="15381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ALLELUIA VICTORY BELONGS TO THE LORD</vt:lpstr>
      <vt:lpstr>JOHN’S EXPERIENCE</vt:lpstr>
      <vt:lpstr>WHAT COULD BE HAPPENING</vt:lpstr>
      <vt:lpstr>WHICH SIDE WILL YOU CHOOSE?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OPENING OF THE SEALS</dc:title>
  <dc:creator>LaMar Hester</dc:creator>
  <cp:lastModifiedBy>LaMar Hester</cp:lastModifiedBy>
  <cp:revision>78</cp:revision>
  <dcterms:created xsi:type="dcterms:W3CDTF">2017-03-04T15:36:44Z</dcterms:created>
  <dcterms:modified xsi:type="dcterms:W3CDTF">2017-07-07T14:20:00Z</dcterms:modified>
</cp:coreProperties>
</file>