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1CEA-A17D-485A-B38B-0728DD52B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1019E-013A-4FDB-B016-8530544F8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36259-6B36-4CAA-AAE7-B9D73D6E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5054C-59E7-4A20-AC99-04779D25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5F3A9-7D8A-4D54-8594-4D757749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0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F3E3D-CC27-4A22-BF49-73CF2377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2CE67-53B3-4CEF-AD5D-E6427F2FB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0B087-DD95-46EA-BCBA-2231C8A9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4700-5949-4B09-908F-004BF4CF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AB6A3-7591-4A1D-9A12-C9EF13D0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4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812ED-AAF6-4C8C-9390-1306AFA5CA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6AFCD-6487-49BE-A8C7-8E982CB2C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49346-C49A-4D6B-99C6-5F165D4B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8822D-FCCE-4B43-B4DD-EE0FAA8A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CAE2B-97B5-4CD5-8EA4-A6741B70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324E-50B6-4EA1-9B33-DFE2F5C4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EA19C-F5B6-4D5B-A64E-9E1297231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4D12B-C56A-45DD-AA94-C7F16578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D35B2-3D3D-4480-86AD-EAFBB7BE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11DCD-A630-498B-AEB7-3EF8D543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1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A6CD-7B7D-4588-9E42-26A70BD64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B4171-6435-4CF3-8EFF-0EAD2987D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879A2-61EF-467F-99CC-90D4AAAE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ABA45-76A6-4AA5-BD2D-8F688E6C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59354-CD4E-45C0-B36B-4E8EF86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9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890B0-5A34-4897-BCA4-8F7CA1C8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2505D-B138-49D0-A8DC-BFE38220F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088E1-D9FC-45A1-B6AF-9EF1F7FEC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DA89E-1A3A-4290-8694-ACBC033E9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3B296-EEE7-4CED-9417-A3B1AFB0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1B461-E709-490A-8ACF-DD68ECCC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0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0E63-7F30-4616-8F46-96218C14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35DE3-2A5C-426F-9713-1BB7D174F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2324B-C5A2-4B3F-AB8B-FCBB35AB2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52AEE3-82FF-44B8-BFE7-6CADF5FD4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69AB5-667D-413E-97E4-9088DCD32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3FF7E0-6F02-4630-8BED-B4B62B85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C974A6-88D8-4BB8-BD0B-1D68B8D0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94E863-6305-40F3-9557-DEA7603D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7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6BD67-0D0B-4EAE-AFAA-8B1A99A8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DC66F1-BCB9-4280-8785-2555C105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2D1F3-B7A4-446C-BEAB-666DC396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68CB5-7AC8-4F1C-8E9D-A3814ED18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1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184B9B-7BFB-4D04-9397-74B07AB8E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98931-4F16-41B4-B2A4-0F646B05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6BDA8-E97E-49B1-BE32-45B08E3E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0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87FE-6931-45F8-B0A8-DA4D7E383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1101-DC45-49B3-BA95-CD7F0ABD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43976-1965-4C60-808E-E69FFC1C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B2EFB-C64D-454A-8DB0-D380B2AC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BAB18-0558-4714-AB08-EEC0947D9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B3B82-BF16-4464-8233-E04C48BF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0ED3A-43D4-4D0B-9658-226D2D33C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3AE36-F6EA-4D13-8DB4-EDB7C00AC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C9C2C-78C0-4E24-8B78-9A7640EA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8A8B9-E310-4914-903A-47418BD3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01FA2-20B5-44C2-9C39-5DD000E0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E0F54-ED4B-4890-B29C-C2F2B9B7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56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83EF1-F5EE-43B7-998B-07B9BC846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B4C58-AD3D-42F9-859B-E2DDF7478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9076E-4939-4F9D-86CA-755673E63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7DCD-8BA0-4E93-9321-8F6CF072ABB3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60275-07E5-4E2F-ADE0-6672359DE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6CE45-22DF-46E4-B37A-A4C14CC07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ACA25-CD2A-414D-A553-B7AB1FAB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8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477C2D-E422-44B4-B374-F6BEBCFB8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657"/>
            <a:ext cx="9144000" cy="1192212"/>
          </a:xfrm>
        </p:spPr>
        <p:txBody>
          <a:bodyPr>
            <a:normAutofit/>
          </a:bodyPr>
          <a:lstStyle/>
          <a:p>
            <a:r>
              <a:rPr lang="en-US" sz="7200" b="1" dirty="0"/>
              <a:t>BABYLON IS FALLEN</a:t>
            </a:r>
          </a:p>
        </p:txBody>
      </p:sp>
    </p:spTree>
    <p:extLst>
      <p:ext uri="{BB962C8B-B14F-4D97-AF65-F5344CB8AC3E}">
        <p14:creationId xmlns:p14="http://schemas.microsoft.com/office/powerpoint/2010/main" val="422816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5200" y="4829175"/>
            <a:ext cx="3606800" cy="202882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477C2D-E422-44B4-B374-F6BEBCFB8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657"/>
            <a:ext cx="9144000" cy="1192212"/>
          </a:xfrm>
        </p:spPr>
        <p:txBody>
          <a:bodyPr/>
          <a:lstStyle/>
          <a:p>
            <a:r>
              <a:rPr lang="en-US" b="1" dirty="0"/>
              <a:t>Genesis 6:7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5F67D-D3F0-424A-8243-B2BD0E4F6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3063"/>
            <a:ext cx="9144000" cy="4757737"/>
          </a:xfrm>
        </p:spPr>
        <p:txBody>
          <a:bodyPr>
            <a:normAutofit/>
          </a:bodyPr>
          <a:lstStyle/>
          <a:p>
            <a:r>
              <a:rPr lang="en-US" sz="4400" dirty="0"/>
              <a:t>“And the Lord said, I will destroy man whom I have created, from the face of the earth; both man, and beast, and the creeping thing, and the fowls of the air; for it </a:t>
            </a:r>
            <a:r>
              <a:rPr lang="en-US" sz="4400" dirty="0" err="1"/>
              <a:t>repenteth</a:t>
            </a:r>
            <a:r>
              <a:rPr lang="en-US" sz="4400" dirty="0"/>
              <a:t> me that I have made them.”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5200" y="4829175"/>
            <a:ext cx="3606800" cy="202882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477C2D-E422-44B4-B374-F6BEBCFB8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657"/>
            <a:ext cx="9144000" cy="1192212"/>
          </a:xfrm>
        </p:spPr>
        <p:txBody>
          <a:bodyPr/>
          <a:lstStyle/>
          <a:p>
            <a:r>
              <a:rPr lang="en-US" b="1" dirty="0"/>
              <a:t>WHAT WAS WRITTEN?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5F67D-D3F0-424A-8243-B2BD0E4F6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3063"/>
            <a:ext cx="10377488" cy="4757737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/>
              <a:t>Spiritual Harlot</a:t>
            </a:r>
            <a:endParaRPr lang="en-US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Sitting upon a scarlet colored beast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Garments of purple and scarlet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Drunk with the blood of saints/martyrs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Angel explained to John</a:t>
            </a:r>
          </a:p>
        </p:txBody>
      </p:sp>
    </p:spTree>
    <p:extLst>
      <p:ext uri="{BB962C8B-B14F-4D97-AF65-F5344CB8AC3E}">
        <p14:creationId xmlns:p14="http://schemas.microsoft.com/office/powerpoint/2010/main" val="68093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5200" y="4829175"/>
            <a:ext cx="3606800" cy="202882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477C2D-E422-44B4-B374-F6BEBCFB8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657"/>
            <a:ext cx="9144000" cy="1192212"/>
          </a:xfrm>
        </p:spPr>
        <p:txBody>
          <a:bodyPr/>
          <a:lstStyle/>
          <a:p>
            <a:r>
              <a:rPr lang="en-US" b="1" dirty="0"/>
              <a:t>WHAT COULD THIS MEAN?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5F67D-D3F0-424A-8243-B2BD0E4F6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3063"/>
            <a:ext cx="9144000" cy="4757737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City of Jerusalem?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Roman Catholic Church?</a:t>
            </a:r>
          </a:p>
          <a:p>
            <a:pPr algn="just"/>
            <a:r>
              <a:rPr lang="en-US" sz="4400" dirty="0"/>
              <a:t>	Revelation 1:1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Rome and the Empire</a:t>
            </a:r>
          </a:p>
          <a:p>
            <a:pPr algn="just"/>
            <a:r>
              <a:rPr lang="en-US" sz="4400" dirty="0"/>
              <a:t>	“Nero Revived?”</a:t>
            </a:r>
          </a:p>
          <a:p>
            <a:pPr algn="just"/>
            <a:r>
              <a:rPr lang="en-US" sz="4400" dirty="0"/>
              <a:t>	“The Melting Pot”</a:t>
            </a:r>
          </a:p>
        </p:txBody>
      </p:sp>
    </p:spTree>
    <p:extLst>
      <p:ext uri="{BB962C8B-B14F-4D97-AF65-F5344CB8AC3E}">
        <p14:creationId xmlns:p14="http://schemas.microsoft.com/office/powerpoint/2010/main" val="339908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5200" y="4829175"/>
            <a:ext cx="3606800" cy="202882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477C2D-E422-44B4-B374-F6BEBCFB8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657"/>
            <a:ext cx="9144000" cy="1192212"/>
          </a:xfrm>
        </p:spPr>
        <p:txBody>
          <a:bodyPr/>
          <a:lstStyle/>
          <a:p>
            <a:r>
              <a:rPr lang="en-US" b="1" dirty="0"/>
              <a:t>LESSONS FOR US?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5F67D-D3F0-424A-8243-B2BD0E4F6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3063"/>
            <a:ext cx="9144000" cy="5029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Our Lord Forever Reigns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Those in Christ:</a:t>
            </a:r>
          </a:p>
          <a:p>
            <a:pPr algn="just"/>
            <a:r>
              <a:rPr lang="en-US" sz="4400" dirty="0"/>
              <a:t>	Called</a:t>
            </a:r>
          </a:p>
          <a:p>
            <a:pPr algn="just"/>
            <a:r>
              <a:rPr lang="en-US" sz="4400" dirty="0"/>
              <a:t>	Chosen</a:t>
            </a:r>
          </a:p>
          <a:p>
            <a:pPr algn="just"/>
            <a:r>
              <a:rPr lang="en-US" sz="4400" dirty="0"/>
              <a:t>	Faithful</a:t>
            </a:r>
          </a:p>
        </p:txBody>
      </p:sp>
    </p:spTree>
    <p:extLst>
      <p:ext uri="{BB962C8B-B14F-4D97-AF65-F5344CB8AC3E}">
        <p14:creationId xmlns:p14="http://schemas.microsoft.com/office/powerpoint/2010/main" val="123176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B86414-07EB-4308-B785-E91D6FA0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78869" y="2219029"/>
            <a:ext cx="7434262" cy="418177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345F67D-D3F0-424A-8243-B2BD0E4F6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14389"/>
            <a:ext cx="9144000" cy="5586412"/>
          </a:xfrm>
        </p:spPr>
        <p:txBody>
          <a:bodyPr>
            <a:normAutofit/>
          </a:bodyPr>
          <a:lstStyle/>
          <a:p>
            <a:r>
              <a:rPr lang="en-US" sz="4400" dirty="0"/>
              <a:t>God’s Ultimate Judgment Will One Day Come Upon The Entire World</a:t>
            </a:r>
          </a:p>
        </p:txBody>
      </p:sp>
    </p:spTree>
    <p:extLst>
      <p:ext uri="{BB962C8B-B14F-4D97-AF65-F5344CB8AC3E}">
        <p14:creationId xmlns:p14="http://schemas.microsoft.com/office/powerpoint/2010/main" val="314009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BABYLON IS FALLEN</vt:lpstr>
      <vt:lpstr>Genesis 6:7</vt:lpstr>
      <vt:lpstr>WHAT WAS WRITTEN?</vt:lpstr>
      <vt:lpstr>WHAT COULD THIS MEAN?</vt:lpstr>
      <vt:lpstr>LESSONS FOR US?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BABYLON IS FALLEN</dc:title>
  <dc:creator>Fairgrounds</dc:creator>
  <cp:lastModifiedBy>Fairgrounds</cp:lastModifiedBy>
  <cp:revision>1</cp:revision>
  <dcterms:created xsi:type="dcterms:W3CDTF">2017-07-23T21:40:01Z</dcterms:created>
  <dcterms:modified xsi:type="dcterms:W3CDTF">2017-07-23T21:40:30Z</dcterms:modified>
</cp:coreProperties>
</file>