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AE62-BAAB-40A7-87F7-1D92760D0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30C58-65E6-4F0A-A456-B22AD2DC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6A5D-9481-4962-9742-67FD45F4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62A1D-26DB-464B-AC93-893D0168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70720-2FB9-4C16-AD7D-7EADD5E5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9132-11E9-4655-B8B2-8EB8AE9B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90D74-712C-4703-B0EB-B45E67A0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0E1FC-E5D0-43E5-A45A-E1F4960C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4D43B-36E4-40D1-9232-0BE95B08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87B3D-D2A7-44B2-9EA8-92463F18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2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259D1-DE43-4FA4-9293-E015E1B0E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9E24C-D9A0-49C4-8A80-94DABE56A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4440D-D0C9-44A9-8D4D-EF2900E6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CDA6-C970-4E82-954D-D7DA1507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D18F1-4563-450B-A269-7958AB85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02F9-CCA8-46D6-B242-885DD1AA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9359-80F4-4B7C-A64F-AC736D77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9130C-B27E-48AD-8D52-4AB24445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6C59-8016-4262-A136-1CFFED57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2EB33-B8A1-4775-8413-1E109F03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683-870C-429C-B899-46005467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ED5C0-66C6-492E-B103-EC304E04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B3103-A777-4025-947B-476A3E9C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806DE-C89A-4D5F-ADD0-00443622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6572-A7F6-462D-A4D9-208D2B4C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A9AB-AF0D-491F-ABCB-6CB153B5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1CD13-4CE9-4278-9C2C-8A7D57153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59B86-81A2-47ED-87D3-17C126D0F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D02DB-D9DD-486A-BED9-75FC59C0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89994-5B17-4DB8-903C-070117E8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79A59-C04D-482B-A6CF-1BBAB23D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743-4C31-422E-9B92-A64F1C4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A3F0C-5BC8-425D-B55A-6187450E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03A1B-CD0A-4C89-AEDD-6A297D523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D3B29-A40E-4C55-B9F4-A4F5CEC9A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08592-3683-439B-8009-D6612747A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8C240D-53C1-457E-824B-0ABF7F15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868DFF-2E22-4C21-852D-BD86316F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94D3B-E0EB-41C3-B360-623AF397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4A56-DFF4-4D4A-8068-558F7067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2EE5F-682C-4336-9517-79817DD3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82855-2E51-436C-AFA1-55961FD9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D336A-FA1A-4EE2-9D90-C1533213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4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09CF7-71FF-4573-8D6C-AE14B60C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5B360-B0C0-4530-8D43-0028B205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F0F-B007-4E93-BC36-5477D453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D6FB-D470-4843-8058-86047BA7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F0D4C-834E-4AFB-BFE6-D2F8D40F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5DBF5-4A39-48EE-8CCB-F34957BC2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31E47-AC58-4191-A1BC-DCB3DC0B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6F3DD-167E-492D-8733-1A45D46B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50A9E-BFF9-4510-ADB7-78B9DB29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496B-E9D4-48A1-B895-F78CC792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F58F9-9188-4816-BC42-5820C24D5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F4487-0C93-4160-B099-18DC34C9C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79C02-9CE7-4B22-A5A6-FE33F009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62CB0-BDFB-47B0-A6B5-53904453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7FBE5-DFB5-4F02-B84C-DE397E8D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1B816-EC0E-4899-91A2-4833BE71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5D79A-9CD1-4EB1-A4C4-17EFE2B8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2CA2-90F8-48E6-B807-2C177F921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3CEB-E6B5-495C-A2DD-50D66CD6A21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FA91-090A-427B-AFEB-38E5EF9F3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F660D-A4F2-4772-B88B-1524B2CB6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BF3B-7299-4883-8FB5-A30E600D3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THE WOMAN AND THE DRAGON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4056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43"/>
                    </a14:imgEffect>
                    <a14:imgEffect>
                      <a14:saturation sa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2739"/>
            <a:ext cx="9144000" cy="992187"/>
          </a:xfrm>
        </p:spPr>
        <p:txBody>
          <a:bodyPr>
            <a:noAutofit/>
          </a:bodyPr>
          <a:lstStyle/>
          <a:p>
            <a:r>
              <a:rPr lang="en-US" b="1" dirty="0"/>
              <a:t>CHAPTER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1743075"/>
            <a:ext cx="9972675" cy="4643438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Radiant Woman With Child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Red Dragon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Male Child Born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War In Heaven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Woman With Wings To Escape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Dragon Goes After Her Children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84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43"/>
                    </a14:imgEffect>
                    <a14:imgEffect>
                      <a14:saturation sa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750888"/>
            <a:ext cx="9144000" cy="992187"/>
          </a:xfrm>
        </p:spPr>
        <p:txBody>
          <a:bodyPr>
            <a:noAutofit/>
          </a:bodyPr>
          <a:lstStyle/>
          <a:p>
            <a:r>
              <a:rPr lang="en-US" b="1" dirty="0"/>
              <a:t>WHAT MAY BE UNDER </a:t>
            </a:r>
            <a:br>
              <a:rPr lang="en-US" b="1" dirty="0"/>
            </a:br>
            <a:r>
              <a:rPr lang="en-US" b="1" dirty="0"/>
              <a:t>CONSIDERATION?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1743075"/>
            <a:ext cx="9972675" cy="4643438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Radiant Woman?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Dragon is the Devil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Satan Tried To Stop the Christ</a:t>
            </a:r>
          </a:p>
          <a:p>
            <a:pPr algn="just"/>
            <a:r>
              <a:rPr lang="en-US" sz="4400" dirty="0"/>
              <a:t>	Matthew 2:16; Matthew 4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Revelation 11:15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Satan Would Not Stop</a:t>
            </a:r>
          </a:p>
        </p:txBody>
      </p:sp>
    </p:spTree>
    <p:extLst>
      <p:ext uri="{BB962C8B-B14F-4D97-AF65-F5344CB8AC3E}">
        <p14:creationId xmlns:p14="http://schemas.microsoft.com/office/powerpoint/2010/main" val="33659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43"/>
                    </a14:imgEffect>
                    <a14:imgEffect>
                      <a14:saturation sa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2739"/>
            <a:ext cx="9144000" cy="992187"/>
          </a:xfrm>
        </p:spPr>
        <p:txBody>
          <a:bodyPr>
            <a:noAutofit/>
          </a:bodyPr>
          <a:lstStyle/>
          <a:p>
            <a:r>
              <a:rPr lang="en-US" b="1" dirty="0"/>
              <a:t>LESSONS FOR US?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1743075"/>
            <a:ext cx="9972675" cy="4643438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 Dragon Can’t Win!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We Know His Battle Plan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Stay Close To The Good Shepherd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/>
          </a:p>
          <a:p>
            <a:r>
              <a:rPr lang="en-US" sz="6600" dirty="0"/>
              <a:t>Have You Gained The Victory?</a:t>
            </a:r>
          </a:p>
        </p:txBody>
      </p:sp>
    </p:spTree>
    <p:extLst>
      <p:ext uri="{BB962C8B-B14F-4D97-AF65-F5344CB8AC3E}">
        <p14:creationId xmlns:p14="http://schemas.microsoft.com/office/powerpoint/2010/main" val="24616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WOMAN AND THE DRAGON</vt:lpstr>
      <vt:lpstr>CHAPTER 12</vt:lpstr>
      <vt:lpstr>WHAT MAY BE UNDER  CONSIDERATION?</vt:lpstr>
      <vt:lpstr>LESSONS FOR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WOMAN AND THE DRAGON</dc:title>
  <dc:creator>Fairgrounds</dc:creator>
  <cp:lastModifiedBy>Fairgrounds</cp:lastModifiedBy>
  <cp:revision>1</cp:revision>
  <dcterms:created xsi:type="dcterms:W3CDTF">2017-07-23T22:04:29Z</dcterms:created>
  <dcterms:modified xsi:type="dcterms:W3CDTF">2017-07-23T22:04:50Z</dcterms:modified>
</cp:coreProperties>
</file>