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29A8-ED96-4C7D-B518-7FAC8306E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6364A-AABC-42B6-8684-1D4F841E8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5B54F-C1BF-4208-9875-8B512134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BDA23-C31B-413F-9BFB-BC3DF238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8725-940F-488C-B620-EC8DA992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0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84B9-DD9D-4EE4-B6AD-8550E411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AF2A6-5009-40CB-87E9-4DCE721B5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63434-E739-4C16-9BC9-85681B38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9AC1C-B0B5-4242-85C2-AEE20706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9344-710D-4604-8D3E-8D6E7A14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7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CA5699-1456-4CA0-9BED-9B71807D7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26ABA-2F97-4920-B05B-0F766083B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AA256-18CB-491C-97C3-FDDD5510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EDFF-BAD4-4886-88FC-E931C82A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95238-4A1F-416A-9199-78D67B1D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C9DD-51C9-4804-BD42-BCC76E77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670A-E261-4D70-917D-90C6C42B1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DA940-386E-441D-9031-B9FCFA23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15BBC-C41A-4C17-918B-A08040D6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9EFE-67DE-4D63-BA13-BB08301B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C607-58A9-4596-8FDF-5AC5545F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3C876-381C-42C5-B9D4-BA48E5DA3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C84C-54EC-43AC-AD9C-6F820A63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094A3-D747-466D-B1E3-73A83BB3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DF2C4-5F71-4FFE-84A0-E7EB3820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A981-9F33-44AE-A842-D85E06AC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DBB7-B006-49E1-BDDA-7363B5B96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9ADEB-44CA-482A-8341-625FF946F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6EE60-6B1F-4F7E-A5F5-AA7E533B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4F460-3275-4A17-AE38-1BA07C29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76BE8-FDC4-4992-B243-8BE93EAD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7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238E-5D97-43B4-83C5-F9F47890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F91C1-3325-4129-B7EB-01D26D11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20643-18B7-488F-942C-9857D33EA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BA693-5469-4320-A791-FA293DE2A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F7B42-EEF9-425C-93C8-98AB5CD90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979C9-7B1A-4288-921A-00AEAFEE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DDB2CA-5CBE-49CF-AD4C-CC208A02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0F1FA-91A5-40FE-9F04-4522DA21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3648-F6BB-4A1E-B739-B1F439FA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45B8E-F0B2-4C03-ACC5-1080EB05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2116C-5BAC-4592-80E4-E6A13D7F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A0168-FB59-4571-A866-66AB9961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BF0D6-D956-41BC-9F2F-279F657F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91218-9B57-411F-9F11-8BEB2F55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75F6D-06D9-4E36-99BD-69FF752A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B53A-6DBD-4AF4-A43F-765EA78E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B7E16-727D-4C92-A656-379426561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C09CB-1C41-4FAF-B82A-6C9E37B89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2017B-A696-4D3C-9B96-CEE46E7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B26FA-E4EF-4F89-8FBF-A6558A0E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B34D-A96A-4F84-B8E3-D02B1D6C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C94B-7FA1-4950-BE36-2B618614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C2E26-98C2-4AE2-8077-06F7DF6D7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2E424-5614-4525-BB66-37C4967C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F4D1F-8F67-4132-AAD0-FEE56978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459A0-0F40-459F-BB1C-14AAD3C4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9042C-AF5D-4DA1-8119-A73AE25C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06465-725B-4199-A889-6191876E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EAAAB-8907-4707-AEFB-47CD534F2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231AB-11BC-4115-9BC2-6710DE8AB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5E5D-B803-4E61-92C0-ED86B2FAFDD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82202-D762-41D1-BD75-02014FF1F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91ED0-DDFB-47B4-A99D-07E195F05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1F3BE-C750-4250-A076-818E6D76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0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THE BEASTS AND THE MARK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7394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265113"/>
            <a:ext cx="10144125" cy="1106487"/>
          </a:xfrm>
        </p:spPr>
        <p:txBody>
          <a:bodyPr/>
          <a:lstStyle/>
          <a:p>
            <a:r>
              <a:rPr lang="en-US" b="1" dirty="0"/>
              <a:t>LESSONS FOR US?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1636713"/>
            <a:ext cx="10144125" cy="4935537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We Are Blessed To Live In This Country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Satan Will Find Many To Do His Bidding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Be Numbered Among The Faithful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/>
          </a:p>
          <a:p>
            <a:r>
              <a:rPr lang="en-US" sz="5400" dirty="0"/>
              <a:t>Have You Been Washed In The </a:t>
            </a:r>
          </a:p>
          <a:p>
            <a:r>
              <a:rPr lang="en-US" sz="5400" dirty="0"/>
              <a:t>Blood Of The Lamb?</a:t>
            </a:r>
          </a:p>
          <a:p>
            <a:pPr algn="just"/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62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265113"/>
            <a:ext cx="10144125" cy="1106487"/>
          </a:xfrm>
        </p:spPr>
        <p:txBody>
          <a:bodyPr/>
          <a:lstStyle/>
          <a:p>
            <a:r>
              <a:rPr lang="en-US" b="1" dirty="0"/>
              <a:t>PICTURE THE SCENE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1636713"/>
            <a:ext cx="10144125" cy="4935537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800" dirty="0"/>
              <a:t>Beast Rising From The Sea</a:t>
            </a:r>
          </a:p>
          <a:p>
            <a:pPr algn="just"/>
            <a:r>
              <a:rPr lang="en-US" sz="4800" dirty="0"/>
              <a:t>	7 Heads</a:t>
            </a:r>
          </a:p>
          <a:p>
            <a:pPr algn="just"/>
            <a:r>
              <a:rPr lang="en-US" sz="4800" dirty="0"/>
              <a:t>	10 Horns</a:t>
            </a:r>
          </a:p>
          <a:p>
            <a:pPr algn="just"/>
            <a:r>
              <a:rPr lang="en-US" sz="4800" dirty="0"/>
              <a:t>	Crowns</a:t>
            </a:r>
          </a:p>
          <a:p>
            <a:pPr algn="just"/>
            <a:r>
              <a:rPr lang="en-US" sz="4800" dirty="0"/>
              <a:t>	Name of Blasphemy</a:t>
            </a:r>
          </a:p>
          <a:p>
            <a:pPr algn="just"/>
            <a:endParaRPr lang="en-US" sz="48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800" dirty="0"/>
              <a:t>Animalistic Features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681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265113"/>
            <a:ext cx="10144125" cy="1106487"/>
          </a:xfrm>
        </p:spPr>
        <p:txBody>
          <a:bodyPr/>
          <a:lstStyle/>
          <a:p>
            <a:r>
              <a:rPr lang="en-US" b="1" dirty="0"/>
              <a:t>THE 2</a:t>
            </a:r>
            <a:r>
              <a:rPr lang="en-US" b="1" baseline="30000" dirty="0"/>
              <a:t>nd</a:t>
            </a:r>
            <a:r>
              <a:rPr lang="en-US" b="1" dirty="0"/>
              <a:t> BEAST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1636713"/>
            <a:ext cx="10144125" cy="4935537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 Beast Rising From The Earth</a:t>
            </a:r>
          </a:p>
          <a:p>
            <a:pPr algn="just"/>
            <a:r>
              <a:rPr lang="en-US" sz="4000" dirty="0"/>
              <a:t>	2 horns like a Lamb</a:t>
            </a:r>
          </a:p>
          <a:p>
            <a:pPr algn="just"/>
            <a:r>
              <a:rPr lang="en-US" sz="4000" dirty="0"/>
              <a:t>	Enforced Worship Of The First Beast</a:t>
            </a:r>
          </a:p>
          <a:p>
            <a:pPr algn="just"/>
            <a:r>
              <a:rPr lang="en-US" sz="4000" dirty="0"/>
              <a:t>	Fear</a:t>
            </a:r>
          </a:p>
          <a:p>
            <a:pPr algn="just"/>
            <a:r>
              <a:rPr lang="en-US" sz="4000" dirty="0"/>
              <a:t>	Magic</a:t>
            </a:r>
          </a:p>
          <a:p>
            <a:pPr algn="just"/>
            <a:r>
              <a:rPr lang="en-US" sz="4000" dirty="0"/>
              <a:t>	Economic Pressure</a:t>
            </a:r>
          </a:p>
          <a:p>
            <a:pPr algn="just"/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36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817" y="265113"/>
            <a:ext cx="10558463" cy="1106487"/>
          </a:xfrm>
        </p:spPr>
        <p:txBody>
          <a:bodyPr>
            <a:normAutofit/>
          </a:bodyPr>
          <a:lstStyle/>
          <a:p>
            <a:r>
              <a:rPr lang="en-US" b="1" dirty="0"/>
              <a:t>WHAT IS UNDER CONSIDERATION?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1636713"/>
            <a:ext cx="10558463" cy="5049837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Beast Domitian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“Dominus et </a:t>
            </a:r>
            <a:r>
              <a:rPr lang="en-US" sz="4000" dirty="0" err="1"/>
              <a:t>deus</a:t>
            </a:r>
            <a:r>
              <a:rPr lang="en-US" sz="4000" dirty="0"/>
              <a:t>”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 Days of Nero</a:t>
            </a:r>
          </a:p>
          <a:p>
            <a:pPr algn="just"/>
            <a:r>
              <a:rPr lang="en-US" sz="4000" dirty="0"/>
              <a:t>	Revelation 13:3, “And I saw one of his heads</a:t>
            </a:r>
          </a:p>
          <a:p>
            <a:pPr algn="just"/>
            <a:r>
              <a:rPr lang="en-US" sz="4000" dirty="0"/>
              <a:t>	as it were wounded to death; and his deadly</a:t>
            </a:r>
          </a:p>
          <a:p>
            <a:pPr algn="just"/>
            <a:r>
              <a:rPr lang="en-US" sz="4000" dirty="0"/>
              <a:t>	wound was healed: and all the world wonder-</a:t>
            </a:r>
          </a:p>
          <a:p>
            <a:pPr algn="just"/>
            <a:r>
              <a:rPr lang="en-US" sz="4000" dirty="0"/>
              <a:t>	</a:t>
            </a:r>
            <a:r>
              <a:rPr lang="en-US" sz="4000" dirty="0" err="1"/>
              <a:t>ed</a:t>
            </a:r>
            <a:r>
              <a:rPr lang="en-US" sz="4000" dirty="0"/>
              <a:t> after the beast.”   </a:t>
            </a:r>
          </a:p>
          <a:p>
            <a:pPr algn="just"/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473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363" y="265113"/>
            <a:ext cx="10829925" cy="1106487"/>
          </a:xfrm>
        </p:spPr>
        <p:txBody>
          <a:bodyPr>
            <a:normAutofit/>
          </a:bodyPr>
          <a:lstStyle/>
          <a:p>
            <a:r>
              <a:rPr lang="en-US" b="1" dirty="0"/>
              <a:t>THE EMPEROR WASN’T ALONE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1636713"/>
            <a:ext cx="10144125" cy="4935537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Beast “The False Prophet”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Built Images of Domitian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Magic To Deceive the population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Prevented “unbelievers” to buy and sell</a:t>
            </a:r>
          </a:p>
          <a:p>
            <a:pPr algn="just"/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09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265113"/>
            <a:ext cx="10144125" cy="1106487"/>
          </a:xfrm>
        </p:spPr>
        <p:txBody>
          <a:bodyPr/>
          <a:lstStyle/>
          <a:p>
            <a:r>
              <a:rPr lang="en-US" b="1" dirty="0"/>
              <a:t>666 THE MARK OF THE BEAST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1636713"/>
            <a:ext cx="10144125" cy="4935537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Nero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Domitian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Roman Catholic Church - Pope</a:t>
            </a:r>
          </a:p>
          <a:p>
            <a:pPr algn="just"/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70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265113"/>
            <a:ext cx="10144125" cy="1106487"/>
          </a:xfrm>
        </p:spPr>
        <p:txBody>
          <a:bodyPr/>
          <a:lstStyle/>
          <a:p>
            <a:r>
              <a:rPr lang="en-US" b="1" dirty="0"/>
              <a:t>MARK OF THE BEAST???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1636713"/>
            <a:ext cx="10144125" cy="4935537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1941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Numbering System starting with 100</a:t>
            </a:r>
          </a:p>
          <a:p>
            <a:pPr algn="just"/>
            <a:r>
              <a:rPr lang="en-US" sz="4000" dirty="0"/>
              <a:t>	“A” for 100, “B” for 101, “C” for 102, etc. </a:t>
            </a:r>
          </a:p>
          <a:p>
            <a:pPr algn="just"/>
            <a:endParaRPr lang="en-US" sz="4000" dirty="0"/>
          </a:p>
          <a:p>
            <a:pPr algn="just"/>
            <a:r>
              <a:rPr lang="en-US" sz="6600" dirty="0"/>
              <a:t>TOTAL: 666 -  HITLER </a:t>
            </a:r>
          </a:p>
          <a:p>
            <a:r>
              <a:rPr lang="en-US" sz="4000" dirty="0"/>
              <a:t>	</a:t>
            </a:r>
          </a:p>
          <a:p>
            <a:pPr algn="just"/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47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265113"/>
            <a:ext cx="10144125" cy="1106487"/>
          </a:xfrm>
        </p:spPr>
        <p:txBody>
          <a:bodyPr/>
          <a:lstStyle/>
          <a:p>
            <a:r>
              <a:rPr lang="en-US" b="1" dirty="0"/>
              <a:t>MARK OF THE BEAST???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1636713"/>
            <a:ext cx="10144125" cy="4935537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Name   - 6 letters</a:t>
            </a:r>
          </a:p>
          <a:p>
            <a:pPr algn="just"/>
            <a:r>
              <a:rPr lang="en-US" sz="4000" dirty="0"/>
              <a:t>Middle       - 6 letters</a:t>
            </a:r>
          </a:p>
          <a:p>
            <a:pPr algn="just"/>
            <a:r>
              <a:rPr lang="en-US" sz="4000" dirty="0"/>
              <a:t>Last Name - 6 letters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666 – Ronald Wilson Reagan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37" y="1985963"/>
            <a:ext cx="4286249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265113"/>
            <a:ext cx="10144125" cy="1106487"/>
          </a:xfrm>
        </p:spPr>
        <p:txBody>
          <a:bodyPr/>
          <a:lstStyle/>
          <a:p>
            <a:r>
              <a:rPr lang="en-US" b="1" dirty="0"/>
              <a:t>MARK OF THE BEAST???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1636713"/>
            <a:ext cx="10144125" cy="4935537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1940 Leon Schlesinger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RABBIT   – 6 letters</a:t>
            </a:r>
          </a:p>
          <a:p>
            <a:pPr algn="just"/>
            <a:r>
              <a:rPr lang="en-US" sz="4000" dirty="0"/>
              <a:t>CARROT – 6 letters</a:t>
            </a:r>
          </a:p>
          <a:p>
            <a:pPr algn="just"/>
            <a:r>
              <a:rPr lang="en-US" sz="4000" dirty="0"/>
              <a:t>VOICES   -  6 letters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717" y="2157414"/>
            <a:ext cx="5831839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BEASTS AND THE MARK</vt:lpstr>
      <vt:lpstr>PICTURE THE SCENE</vt:lpstr>
      <vt:lpstr>THE 2nd BEAST</vt:lpstr>
      <vt:lpstr>WHAT IS UNDER CONSIDERATION?</vt:lpstr>
      <vt:lpstr>THE EMPEROR WASN’T ALONE</vt:lpstr>
      <vt:lpstr>666 THE MARK OF THE BEAST</vt:lpstr>
      <vt:lpstr>MARK OF THE BEAST???</vt:lpstr>
      <vt:lpstr>MARK OF THE BEAST???</vt:lpstr>
      <vt:lpstr>MARK OF THE BEAST???</vt:lpstr>
      <vt:lpstr>LESSONS FOR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BEASTS AND THE MARK</dc:title>
  <dc:creator>Fairgrounds</dc:creator>
  <cp:lastModifiedBy>Fairgrounds</cp:lastModifiedBy>
  <cp:revision>1</cp:revision>
  <dcterms:created xsi:type="dcterms:W3CDTF">2017-07-23T22:01:24Z</dcterms:created>
  <dcterms:modified xsi:type="dcterms:W3CDTF">2017-07-23T22:01:57Z</dcterms:modified>
</cp:coreProperties>
</file>