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BE36-4A48-4211-BEDE-EE20D254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EAB17-EC02-4E8D-90B9-DAF4448D1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85A2-A828-4A87-92B6-952ECABC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B2E34-B1C0-4AC8-91B7-BD9476B5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7DCDF-312C-4E14-842F-58084C4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74A6-C861-4DAE-A5B2-15A4FE1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916BC-C27E-4A49-9631-7860A0CE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27BF-F58C-4F35-AE98-A0F9D592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B56A3-949A-474D-946C-FAFCE2E4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E15AD-11D0-4995-B58B-C300D8C6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5E790-9CF0-4F08-A28A-1BA8633B6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AC074-D252-4E80-829A-21158E9B5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4198-C976-4B27-8C35-36851E1E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2B13-07BE-4C61-995B-AC34E676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727E-4F0D-4D2A-9C39-E4D2F852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4D0D-82CE-4235-9CB8-EFCD082B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77A48-E23F-4D72-AB09-65903648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0C207-D78E-4AE6-9DAB-D15FD0AF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5597-55B5-4FDB-84CE-0D8DC44B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B48E3-FC17-4BE3-9E5B-2607C6D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7D56-B71E-4AEF-B05D-05B23606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27E44-440F-44F2-A57C-51AA37435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75783-99BF-4B39-B2BA-3EA16F17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1655E-435E-4343-825F-FCAA40FE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4EB2C-131D-4919-B99C-26E598DA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9DE4-E31A-4498-95DD-043D87B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EFA7-BA77-4DF8-A252-92CCD3E4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22962-E0CD-45E0-B480-29C331B22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0C7B9-D888-4673-B591-74D29EE7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14212-5A70-4B9E-BD98-41F87B47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97-1A9B-48D8-9B38-85079E87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82C6-7426-46C6-966A-E82DD183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8EA73-CE75-42E7-8F0E-11F25008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99C5A-45CF-42F9-9EFE-179F4C8A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41966-F78D-40F3-A86D-F30A46304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DB32-EE8F-4961-BC70-575EC9F99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9B368-1878-4BFA-8B6F-93028685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B84F5-45AA-434C-BE77-EBA1A614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BA70B-192F-4A9C-95B4-70635169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5CBC-EF9A-4383-ADD7-DE731854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D25B6-0931-441A-8B47-DB47E631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DFB51-5922-408A-94C7-2215CB5B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3EB9C-2DE9-4270-A023-00EDB9C0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8B0B7-07DA-4636-866A-4F3EA409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1B8C-8B71-41FE-8BC8-58868885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ED910-6A5C-474E-82D9-6A8B4333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DEFF-4030-41DB-B66B-A44E3DDD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31EA4-0311-4E3C-ABA2-40EE1B42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DAD35-2AE0-4F0E-A693-CDA6E3F81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049AC-89ED-4194-8617-E04AE81B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C53B-EC2C-45ED-A7E7-CE523D2D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B0500-D027-491C-B253-A320A574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20CD-0287-43A0-9283-0B38972A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CC788-834D-4B96-84DF-DDA41C116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7705D-B658-4361-B4AF-FEF0628CE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8479-EC74-44CD-B131-88DF40B0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C9EE1-6C41-4EC1-A8C2-45C41C6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83724-B0C0-4E51-8090-3ADAC561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243EB-E70D-4A19-A8A6-11C2C594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A9D00-80EA-4D05-9957-039E280C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6D427-D218-4DE3-86B9-4658F5B23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1795-036C-4515-856B-A3A2CC3747B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5731-AD5F-490C-A35A-85CA32252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A460-11B9-4A5C-993A-8373C7B9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5827-2789-4960-A93F-A5E6624A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0037"/>
            <a:ext cx="9144000" cy="1881185"/>
          </a:xfrm>
        </p:spPr>
        <p:txBody>
          <a:bodyPr>
            <a:noAutofit/>
          </a:bodyPr>
          <a:lstStyle/>
          <a:p>
            <a:r>
              <a:rPr lang="en-US" sz="8800" b="1" dirty="0"/>
              <a:t>THE LAMB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30451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Revelation 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4286" l="3500" r="97000"/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076" y="2783681"/>
            <a:ext cx="5734050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THE ALLIES OF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Lamb at Mt. Zion</a:t>
            </a:r>
          </a:p>
          <a:p>
            <a:pPr algn="just"/>
            <a:r>
              <a:rPr lang="en-US" sz="4400" dirty="0"/>
              <a:t>	Hebrews 12:22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144,000 Belong To God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Great and Wonderful Voice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To God Be Honor And Glory</a:t>
            </a:r>
          </a:p>
          <a:p>
            <a:pPr algn="just"/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68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God’s Promise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813" y="1993901"/>
            <a:ext cx="10529887" cy="4735512"/>
          </a:xfrm>
        </p:spPr>
        <p:txBody>
          <a:bodyPr>
            <a:normAutofit fontScale="925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Babylon Is Fallen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Those Who Follow The Beast Would Also</a:t>
            </a:r>
          </a:p>
          <a:p>
            <a:pPr algn="just"/>
            <a:r>
              <a:rPr lang="en-US" sz="4400" dirty="0"/>
              <a:t>     Endure The Judgment of God</a:t>
            </a:r>
          </a:p>
          <a:p>
            <a:r>
              <a:rPr lang="en-US" sz="4400" dirty="0"/>
              <a:t>“Blessed are the dead who die in the Lord from henceforth: Yea, </a:t>
            </a:r>
            <a:r>
              <a:rPr lang="en-US" sz="4400" dirty="0" err="1"/>
              <a:t>saith</a:t>
            </a:r>
            <a:r>
              <a:rPr lang="en-US" sz="4400" dirty="0"/>
              <a:t> the Spirit, that they may rest from their labors; and their works </a:t>
            </a:r>
          </a:p>
          <a:p>
            <a:r>
              <a:rPr lang="en-US" sz="4400" dirty="0"/>
              <a:t>do follow them.”</a:t>
            </a:r>
          </a:p>
        </p:txBody>
      </p:sp>
    </p:spTree>
    <p:extLst>
      <p:ext uri="{BB962C8B-B14F-4D97-AF65-F5344CB8AC3E}">
        <p14:creationId xmlns:p14="http://schemas.microsoft.com/office/powerpoint/2010/main" val="22312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JUDGMENT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2 Scenes:</a:t>
            </a:r>
          </a:p>
          <a:p>
            <a:pPr algn="just"/>
            <a:r>
              <a:rPr lang="en-US" sz="4400" dirty="0"/>
              <a:t>	The Harvest of the earth</a:t>
            </a:r>
          </a:p>
          <a:p>
            <a:pPr algn="just"/>
            <a:r>
              <a:rPr lang="en-US" sz="4400" dirty="0"/>
              <a:t>	The Harvest of the Grapes</a:t>
            </a:r>
          </a:p>
          <a:p>
            <a:pPr algn="just"/>
            <a:endParaRPr lang="en-US" sz="4400" dirty="0"/>
          </a:p>
          <a:p>
            <a:r>
              <a:rPr lang="en-US" sz="4400" dirty="0"/>
              <a:t>The Winepress Of Blood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28" y="208804"/>
            <a:ext cx="4605172" cy="32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LESSONS FOR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God Knows Us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God Provides For Us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  <a:p>
            <a:r>
              <a:rPr lang="en-US" sz="4400" dirty="0"/>
              <a:t>Is There A Land Of Rest </a:t>
            </a:r>
          </a:p>
          <a:p>
            <a:r>
              <a:rPr lang="en-US" sz="4400" dirty="0"/>
              <a:t>Waiting For You?  </a:t>
            </a:r>
          </a:p>
        </p:txBody>
      </p:sp>
    </p:spTree>
    <p:extLst>
      <p:ext uri="{BB962C8B-B14F-4D97-AF65-F5344CB8AC3E}">
        <p14:creationId xmlns:p14="http://schemas.microsoft.com/office/powerpoint/2010/main" val="8645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LAMB OF GOD</vt:lpstr>
      <vt:lpstr>THE ALLIES OF GOD</vt:lpstr>
      <vt:lpstr>God’s Promise</vt:lpstr>
      <vt:lpstr>JUDGMENT</vt:lpstr>
      <vt:lpstr>LESSONS FOR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LAMB OF GOD</dc:title>
  <dc:creator>Fairgrounds</dc:creator>
  <cp:lastModifiedBy>Fairgrounds</cp:lastModifiedBy>
  <cp:revision>1</cp:revision>
  <dcterms:created xsi:type="dcterms:W3CDTF">2017-07-23T21:54:47Z</dcterms:created>
  <dcterms:modified xsi:type="dcterms:W3CDTF">2017-07-23T21:55:27Z</dcterms:modified>
</cp:coreProperties>
</file>