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FA85-5924-4F20-B333-28D7EF514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F284B-3A45-44AC-AFC7-FCB11B918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D1581-B55F-40FE-95BF-6FECBB1B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EC2A-AFE7-4260-86ED-FB84DC56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063B-9F53-454E-A059-F97D9595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7B2F-AEC8-4B88-AEFC-B4710B2C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3FEBD-2C49-4AC5-814C-A299EA102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9F913-4C21-44CA-B9E8-DFA74F08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3D008-D12B-46B8-A161-D8467D25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7C92-29EB-49FB-AAA0-95772D9B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8C8BF-C095-40DC-873C-93707B7CB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E884C-A80C-4F61-AB34-3E6234F2D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EACE1-5318-48E3-A222-679F0D72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D8D3C-EEF5-4732-B976-2B0F4324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97F2D-BAD1-46D0-A521-069067C1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81CC-5C55-497A-9201-729089EB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E389-4D47-4820-9A98-1185158F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42B76-0984-4D2C-8E72-FA7AF94E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3E6BF-98BC-4024-A511-1CFE2BD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3B2B5-BFA3-47D1-AA5F-3AE32221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5B94-5283-48B6-911F-DAD66E07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BCB2F-822A-40D1-830A-47AF331A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E9D8A-3CB7-4592-995B-8CD34445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DAB8-32FA-48DF-92B7-99A6F5D2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56066-D7A0-485D-ACEE-95A8AEFE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36F6-88E3-4B78-B800-027DF51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B4F7-DCFB-47E0-9A9F-B85EA672D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3506D-CCCC-474D-9929-0EA5F8374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17A31-8741-4E67-AC6B-C6132F38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B0D25-6D65-4376-8910-635D5637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BC1C6-EBA7-40A3-8D2B-1A65D375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334E-6ED6-492B-952E-1F02752A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BA307-3BFB-423E-B623-DCB61DA9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F626A-B1AA-467F-B24D-549EBC50D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A5F0A-2162-4673-9F67-7402788F5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DF495-2F2C-4EBC-9C23-37CED450B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F5E14B-A9AB-4FE6-8548-8E7633AB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A68A5-C5CB-40AC-8C4D-08E55060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2A28F-D64C-4654-AAFE-E40DC55D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1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3805-4022-405A-B5A0-E1C9AE1E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5BF84-7564-456A-A701-2400DD3C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0E021-4FDA-4CD3-AAE3-7C504BFA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5C766-D5B5-49CB-A4FE-0B55D501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7BE8B-FFBE-44DA-AD53-766694EE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E5954-CDFB-4D06-BEE9-3B7C91E2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682F-824F-4E7A-A68F-8573A1E3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E77B-AEDF-48D5-8AF7-95A10D58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D07D-E520-44C1-959E-FA2F73B0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9E213-6DBB-4A32-B772-D988B5CF6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E123A-6A64-4B65-B5D5-9ED1E182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F5EFF-04F5-4414-88F1-7BA20A38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E2CEA-3939-466E-8C0D-376B5B29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E2BD-3CFD-41B3-AB25-BE56ACAC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854E6-56B2-4797-9CCA-41B56EDDA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1E26D-EEB1-45F1-94E3-17AF85E66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2FC15-0D3F-4F93-A181-819243CE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8849A-2399-4B7D-8AAF-43ED418B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2DF45-1768-4459-B1E0-0184F9F4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9FEAB-53CA-450E-BE0A-0BECDF18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B470-63B9-4A83-BAB3-9001F30DA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62E9-139A-4D99-BD91-096226CCE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6150-A37E-44C6-8565-04BBDE47988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12D90-F376-4411-878E-FE086E421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B2205-87B4-49E2-AB33-385E3DC95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0A99-00C8-4E0B-B9A5-5882AA50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7" y="1057275"/>
            <a:ext cx="10106025" cy="1881185"/>
          </a:xfrm>
        </p:spPr>
        <p:txBody>
          <a:bodyPr>
            <a:noAutofit/>
          </a:bodyPr>
          <a:lstStyle/>
          <a:p>
            <a:r>
              <a:rPr lang="en-US" sz="8800" b="1" dirty="0"/>
              <a:t>DOXOLOGY TO THE LORD GOD ALMIGHTY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Revelation 15</a:t>
            </a:r>
          </a:p>
        </p:txBody>
      </p:sp>
    </p:spTree>
    <p:extLst>
      <p:ext uri="{BB962C8B-B14F-4D97-AF65-F5344CB8AC3E}">
        <p14:creationId xmlns:p14="http://schemas.microsoft.com/office/powerpoint/2010/main" val="4056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DID JOHN SEE?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7 Angels 7 Plagues</a:t>
            </a:r>
          </a:p>
          <a:p>
            <a:pPr algn="just"/>
            <a:r>
              <a:rPr lang="en-US" sz="4400" dirty="0"/>
              <a:t>	Sea of Glass Mingled With Fire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7 Bowls</a:t>
            </a:r>
          </a:p>
          <a:p>
            <a:pPr algn="just"/>
            <a:r>
              <a:rPr lang="en-US" sz="4400" dirty="0"/>
              <a:t>	Temple Filled With Smoke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86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6349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COULD THIS MEAN?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Total Judgment On Rome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“How long, O Lord, holy and true, dost thou not judge and avenge our blood on them that dwell on the earth?”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Angels Were Given The Wrath 	</a:t>
            </a:r>
          </a:p>
        </p:txBody>
      </p:sp>
    </p:spTree>
    <p:extLst>
      <p:ext uri="{BB962C8B-B14F-4D97-AF65-F5344CB8AC3E}">
        <p14:creationId xmlns:p14="http://schemas.microsoft.com/office/powerpoint/2010/main" val="3490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Revelation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Theme Of Divine Deliverance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“Who shall not fear thee, O Lord, and glorify Thy name?  For thou only art holy..”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“Who is like unto the beast? Who is able to make war with him?”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23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r>
              <a:rPr lang="en-US" sz="6600" dirty="0"/>
              <a:t>Will you be found washed in the cleansing power of the Lamb? 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07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DOXOLOGY TO THE LORD GOD ALMIGHTY</vt:lpstr>
      <vt:lpstr>WHAT DID JOHN SEE?</vt:lpstr>
      <vt:lpstr>WHAT COULD THIS MEAN?</vt:lpstr>
      <vt:lpstr>Revelation 15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DOXOLOGY TO THE LORD GOD ALMIGHTY</dc:title>
  <dc:creator>Fairgrounds</dc:creator>
  <cp:lastModifiedBy>Fairgrounds</cp:lastModifiedBy>
  <cp:revision>1</cp:revision>
  <dcterms:created xsi:type="dcterms:W3CDTF">2017-07-23T21:49:56Z</dcterms:created>
  <dcterms:modified xsi:type="dcterms:W3CDTF">2017-07-23T21:50:28Z</dcterms:modified>
</cp:coreProperties>
</file>