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DE2F-B1C3-495D-97BE-F752514E9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D9B5A-5F5E-481A-85D8-C075258B5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813BC-4E56-4776-A14F-1D154599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2953-4D34-4B2C-BBC5-E39A7691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F54E-10BF-411A-90BF-68C91BE7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E84-0F71-42AC-8AB0-06D712A6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C4146-4992-4881-93F5-7C1B4521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D219-0A2D-4BE6-85D2-B514A6BE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ABAD-590E-4309-B034-723201B0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41BE-8577-4EB6-A6B6-2EEEBDB7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EC661-0590-43CA-93E1-677D97195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CA095-9C8C-477E-86F2-0224CF4D9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0B6F4-6A7E-4E1D-A9D8-5AB3D562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BC4D-2223-44C6-A84F-9AA73F1D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57E8-024B-42BD-A843-FF470039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3F4A-16DF-467D-AE80-4B0D7E8B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353-F8A1-43E4-90D9-5589AFDC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8341-C2F9-40AD-8032-E157D2F7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287D4-CF6E-4042-B436-A3831AB9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35A5-6041-4618-8120-6BE9EE8D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A717-8E9A-423A-904C-A81A84AF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4DF3E-5D8A-42A0-8E76-1E7AC1CF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75B4-C96C-4E63-8C48-484B3A2A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7119-6C34-4885-87EB-81BA044A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C2FE-CF1A-42F2-9E8C-2DC8BB1D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86C8-5879-496F-863E-C00DF85F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61F9-6B2C-4955-9DBC-BBBBE5147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A5575-5AA5-414C-AC10-455468046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B279A-6B60-4CD6-B605-98C3E109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E4B98-33AE-4DCD-9279-C1130EA6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26AA7-7785-49A0-87D7-388965E0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F385-6C8E-42D8-9DFE-13403BC3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EEE84-F823-48BC-AC1F-CEC57A31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CF6D3-2D02-4048-985F-9630A21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B4386-79B9-4CB7-B968-11AFF19C7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C4795-7CF7-4CF3-AF4F-2FB2B907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08087-DBA5-43C7-9E85-F4344FB2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A0B32-6753-48CF-83BD-EE67E356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F3935-FD05-4507-91D3-D1FF1831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31F-2E5E-4597-8C51-088DCEEC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C6200-F272-4A53-9475-8DE38620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D8079-B951-45DB-8950-B6CA6BB4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C65C9-B5AD-4BED-AC1B-6C4B54EF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0E3D7-96BC-49DE-A991-1F49D0FF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13D24-9010-4383-99AE-14725567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E6238-9473-4B9E-8C7C-0D6122A5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1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E4B0-E467-4DD1-A483-CC5CB816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6493-A56E-4BC9-82EA-DD5CA439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78F79-005C-4AB5-A181-FAAE5F9E7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C910F-E206-4E92-8ADE-4AF71CA3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DE03C-611D-462A-8AF6-7E29DC9C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59769-0AE5-412D-B882-BF4D24F1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427A-C2B3-43E6-9E09-1551C058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9D8D4-0A00-443F-887B-EBA7D9DBF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2096D-6415-4376-8693-7E30F82F1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E1460-8CA2-43E2-8373-E5712767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AD355-E2A7-45DE-A7D9-BAD706CA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81CAC-C483-436E-9FA2-59857CDC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C504F-6E41-48A5-A9FF-9889C4CB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86420-775F-4320-9E98-B16F33D8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64C6-E281-43F9-A3C1-5672F69E6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781F-C206-4AFC-9AFE-D4DA0280F8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C9AB5-4758-4AB7-8869-8FB36CC0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689A-C2FD-409E-B5E3-8896033A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779F-C651-49E5-ADCD-1E49F128D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1057275"/>
            <a:ext cx="10106025" cy="1881185"/>
          </a:xfrm>
        </p:spPr>
        <p:txBody>
          <a:bodyPr>
            <a:noAutofit/>
          </a:bodyPr>
          <a:lstStyle/>
          <a:p>
            <a:r>
              <a:rPr lang="en-US" sz="8800" b="1" dirty="0"/>
              <a:t>THE BOWLS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Revelation 16</a:t>
            </a:r>
          </a:p>
        </p:txBody>
      </p:sp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IS PICTURED?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84885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Sore appeared upon those of the Beast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Sea turned to blood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Rivers and Fountains turned to blood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Sun scorched with fire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Kingdom went dark with suffering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Euphrates dried up </a:t>
            </a:r>
          </a:p>
        </p:txBody>
      </p:sp>
    </p:spTree>
    <p:extLst>
      <p:ext uri="{BB962C8B-B14F-4D97-AF65-F5344CB8AC3E}">
        <p14:creationId xmlns:p14="http://schemas.microsoft.com/office/powerpoint/2010/main" val="668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IS PICTURED?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Frogs from the mouth of the Dragon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Gathered at Armageddon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7</a:t>
            </a:r>
            <a:r>
              <a:rPr lang="en-US" sz="4400" baseline="30000" dirty="0"/>
              <a:t>th</a:t>
            </a:r>
            <a:r>
              <a:rPr lang="en-US" sz="4400" dirty="0"/>
              <a:t> Angel announced it is finished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nations fell</a:t>
            </a:r>
          </a:p>
        </p:txBody>
      </p:sp>
    </p:spTree>
    <p:extLst>
      <p:ext uri="{BB962C8B-B14F-4D97-AF65-F5344CB8AC3E}">
        <p14:creationId xmlns:p14="http://schemas.microsoft.com/office/powerpoint/2010/main" val="22889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COULD THIS MEAN?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96315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A book of symbolism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God’s full and perfect wrath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Like the plagues of Egypt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Religious propaganda during that</a:t>
            </a:r>
          </a:p>
          <a:p>
            <a:pPr algn="just"/>
            <a:r>
              <a:rPr lang="en-US" sz="4400" dirty="0"/>
              <a:t>    governmental decline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70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WE SHOULD BE MINDFUL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algn="just"/>
            <a:r>
              <a:rPr lang="en-US" sz="4400" dirty="0"/>
              <a:t>II Peter 3:10, “But the day of the Lord will come as a thief in the night; in  which the heavens shall pass away with a great noise, and the elements shall melt with fervent heat, the earth also and the works that are therein shall be burned up.” </a:t>
            </a:r>
          </a:p>
        </p:txBody>
      </p:sp>
    </p:spTree>
    <p:extLst>
      <p:ext uri="{BB962C8B-B14F-4D97-AF65-F5344CB8AC3E}">
        <p14:creationId xmlns:p14="http://schemas.microsoft.com/office/powerpoint/2010/main" val="32871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FINAL JUDGMENT IS COMING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Will We Be </a:t>
            </a:r>
          </a:p>
          <a:p>
            <a:r>
              <a:rPr lang="en-US" sz="5400" dirty="0"/>
              <a:t>Ready For That Day?</a:t>
            </a:r>
          </a:p>
        </p:txBody>
      </p:sp>
    </p:spTree>
    <p:extLst>
      <p:ext uri="{BB962C8B-B14F-4D97-AF65-F5344CB8AC3E}">
        <p14:creationId xmlns:p14="http://schemas.microsoft.com/office/powerpoint/2010/main" val="7285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BOWLS OF GOD</vt:lpstr>
      <vt:lpstr>WHAT IS PICTURED?</vt:lpstr>
      <vt:lpstr>WHAT IS PICTURED?</vt:lpstr>
      <vt:lpstr>WHAT COULD THIS MEAN?</vt:lpstr>
      <vt:lpstr>WE SHOULD BE MINDFUL</vt:lpstr>
      <vt:lpstr>FINAL JUDGMENT IS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BOWLS OF GOD</dc:title>
  <dc:creator>Fairgrounds</dc:creator>
  <cp:lastModifiedBy>Fairgrounds</cp:lastModifiedBy>
  <cp:revision>1</cp:revision>
  <dcterms:created xsi:type="dcterms:W3CDTF">2017-07-23T21:43:37Z</dcterms:created>
  <dcterms:modified xsi:type="dcterms:W3CDTF">2017-07-23T21:43:46Z</dcterms:modified>
</cp:coreProperties>
</file>