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8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9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07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5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1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9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6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3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1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8080-B8CD-4D6F-BFA0-AB042576DDC2}" type="datetimeFigureOut">
              <a:rPr lang="en-US" smtClean="0"/>
              <a:t>7/19/2017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F9E1-EEA4-4F69-957C-35BD8718E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6" y="2271713"/>
            <a:ext cx="10106025" cy="1881185"/>
          </a:xfrm>
        </p:spPr>
        <p:txBody>
          <a:bodyPr>
            <a:noAutofit/>
          </a:bodyPr>
          <a:lstStyle/>
          <a:p>
            <a:r>
              <a:rPr lang="en-US" sz="8800" b="1" dirty="0"/>
              <a:t>THE CLOSING OF </a:t>
            </a:r>
            <a:br>
              <a:rPr lang="en-US" sz="8800" b="1" dirty="0"/>
            </a:br>
            <a:r>
              <a:rPr lang="en-US" sz="8800" b="1" dirty="0"/>
              <a:t>THE BOOK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5057774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/>
              <a:t>Revelation 22:6-21</a:t>
            </a:r>
          </a:p>
        </p:txBody>
      </p:sp>
    </p:spTree>
    <p:extLst>
      <p:ext uri="{BB962C8B-B14F-4D97-AF65-F5344CB8AC3E}">
        <p14:creationId xmlns:p14="http://schemas.microsoft.com/office/powerpoint/2010/main" val="405628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THE AUTHOR IS THE LORD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993901"/>
            <a:ext cx="10048875" cy="4392612"/>
          </a:xfrm>
        </p:spPr>
        <p:txBody>
          <a:bodyPr>
            <a:normAutofit fontScale="92500"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Revelation 1:9, “I John, who also am your</a:t>
            </a:r>
          </a:p>
          <a:p>
            <a:pPr algn="just"/>
            <a:r>
              <a:rPr lang="en-US" sz="4400" dirty="0"/>
              <a:t>     brother, and companion in tribulation</a:t>
            </a:r>
          </a:p>
          <a:p>
            <a:pPr algn="just"/>
            <a:r>
              <a:rPr lang="en-US" sz="4400" dirty="0"/>
              <a:t>     and in the kingdom of patience of Jesus the</a:t>
            </a:r>
          </a:p>
          <a:p>
            <a:pPr algn="just"/>
            <a:r>
              <a:rPr lang="en-US" sz="4400" dirty="0"/>
              <a:t>     Christ, was on the island that is called </a:t>
            </a:r>
          </a:p>
          <a:p>
            <a:pPr algn="just"/>
            <a:r>
              <a:rPr lang="en-US" sz="4400" dirty="0"/>
              <a:t>     Patmos, for the word of God, and for the</a:t>
            </a:r>
          </a:p>
          <a:p>
            <a:pPr algn="just"/>
            <a:r>
              <a:rPr lang="en-US" sz="4400" dirty="0"/>
              <a:t>     testimony of Jesus Christ.” </a:t>
            </a:r>
          </a:p>
        </p:txBody>
      </p:sp>
    </p:spTree>
    <p:extLst>
      <p:ext uri="{BB962C8B-B14F-4D97-AF65-F5344CB8AC3E}">
        <p14:creationId xmlns:p14="http://schemas.microsoft.com/office/powerpoint/2010/main" val="66865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WHAT HE SAW AND HEARD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II Peter 1:21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By The Will Of God And Not Man</a:t>
            </a:r>
          </a:p>
          <a:p>
            <a:pPr algn="just"/>
            <a:r>
              <a:rPr lang="en-US" sz="4400" dirty="0"/>
              <a:t>	Galatians 1:6-8, 11-12</a:t>
            </a:r>
          </a:p>
          <a:p>
            <a:pPr algn="just"/>
            <a:r>
              <a:rPr lang="en-US" sz="4400" dirty="0"/>
              <a:t>	Revelation 22:18-19</a:t>
            </a:r>
          </a:p>
          <a:p>
            <a:pPr algn="just"/>
            <a:endParaRPr lang="en-US" sz="4400" dirty="0"/>
          </a:p>
          <a:p>
            <a:pPr algn="just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5326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OUR LORD IS COMING BACK!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Revelation 22:12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John 14:3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Acts 1:11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/>
              <a:t>I Thessalonians 4:13; II Peter 3:9-12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61666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3713"/>
            <a:ext cx="9144000" cy="1006475"/>
          </a:xfrm>
        </p:spPr>
        <p:txBody>
          <a:bodyPr>
            <a:noAutofit/>
          </a:bodyPr>
          <a:lstStyle/>
          <a:p>
            <a:r>
              <a:rPr lang="en-US" b="1" dirty="0"/>
              <a:t>ENDS WITH THE INVITATION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848850" cy="4392612"/>
          </a:xfrm>
        </p:spPr>
        <p:txBody>
          <a:bodyPr>
            <a:normAutofit/>
          </a:bodyPr>
          <a:lstStyle/>
          <a:p>
            <a:pPr algn="just"/>
            <a:r>
              <a:rPr lang="en-US" sz="4400" dirty="0"/>
              <a:t>Revelation 22:17, “The Spirit and the bride say, Come.  Let him who </a:t>
            </a:r>
            <a:r>
              <a:rPr lang="en-US" sz="4400" dirty="0" err="1"/>
              <a:t>heareth</a:t>
            </a:r>
            <a:r>
              <a:rPr lang="en-US" sz="4400" dirty="0"/>
              <a:t> say, Come.  Let him that is athirst come.  And whosoever will, let Him take the water of life freely.” </a:t>
            </a:r>
          </a:p>
        </p:txBody>
      </p:sp>
    </p:spTree>
    <p:extLst>
      <p:ext uri="{BB962C8B-B14F-4D97-AF65-F5344CB8AC3E}">
        <p14:creationId xmlns:p14="http://schemas.microsoft.com/office/powerpoint/2010/main" val="18174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182" y="387353"/>
            <a:ext cx="10815636" cy="1006475"/>
          </a:xfrm>
        </p:spPr>
        <p:txBody>
          <a:bodyPr>
            <a:noAutofit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              </a:t>
            </a:r>
            <a:br>
              <a:rPr lang="en-US" b="1" dirty="0"/>
            </a:br>
            <a:r>
              <a:rPr lang="en-US" b="1" dirty="0"/>
              <a:t>“Thou Hast Conquered, Galilean.”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93901"/>
            <a:ext cx="9144000" cy="4392612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/>
              <a:t>“What is the carpenter of</a:t>
            </a:r>
          </a:p>
          <a:p>
            <a:r>
              <a:rPr lang="en-US" sz="6000" dirty="0"/>
              <a:t> Nazareth doing these days?”</a:t>
            </a:r>
          </a:p>
          <a:p>
            <a:endParaRPr lang="en-US" sz="6000" dirty="0"/>
          </a:p>
          <a:p>
            <a:endParaRPr lang="en-US" sz="6000" dirty="0"/>
          </a:p>
          <a:p>
            <a:r>
              <a:rPr lang="en-US" sz="6000" dirty="0"/>
              <a:t>Will You Accept His Invitation?</a:t>
            </a:r>
          </a:p>
          <a:p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165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CLOSING OF  THE BOOK</vt:lpstr>
      <vt:lpstr>THE AUTHOR IS THE LORD</vt:lpstr>
      <vt:lpstr>WHAT HE SAW AND HEARD</vt:lpstr>
      <vt:lpstr>OUR LORD IS COMING BACK!</vt:lpstr>
      <vt:lpstr>ENDS WITH THE INVITATION</vt:lpstr>
      <vt:lpstr>                   “Thou Hast Conquered, Galilean.”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OPENING OF THE SEALS</dc:title>
  <dc:creator>LaMar Hester</dc:creator>
  <cp:lastModifiedBy>LaMar Hester</cp:lastModifiedBy>
  <cp:revision>102</cp:revision>
  <dcterms:created xsi:type="dcterms:W3CDTF">2017-03-04T15:36:44Z</dcterms:created>
  <dcterms:modified xsi:type="dcterms:W3CDTF">2017-07-19T14:09:26Z</dcterms:modified>
</cp:coreProperties>
</file>