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B41FA-5C61-4166-BBC3-A26A84F85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2BBA80-6AE4-4A0C-B193-9D9D5D4B6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68B2A-08A0-40B9-B210-EC8BD8FE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64F20-401E-49D4-AD2E-FEF30FBB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E2ABF-A982-47FE-BB18-DE2C0D734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7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7C53-D2E1-4463-86F4-48027262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DC7EA-B2A0-4AAF-A670-F3648A90F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82AE-6E69-4BE0-9E08-90734847D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E3FD3-207B-4EE1-B61A-BCB1A05D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95CA5-A171-4616-8584-DCF6D7E4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37B53A-6C10-4A59-8FCA-EC9F92C68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5391B-73B7-4186-BC6D-339649D3A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41A3A-B3DD-4E4B-A73D-5069F64D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48B65-77D9-4AD3-AA45-08679C58C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147CC-1E7B-41C2-9520-7E3B56C5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0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18C68-AE29-4286-A867-800E58D8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BD68B-6C34-49A2-BDB4-4E2CB0444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F1169-FE71-41DB-9A84-FFA1DD999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D5CF-B644-493E-A2B8-A71017268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7D685-1DAC-4EB4-BF8E-C6522192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5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C0C28-799D-4B44-A242-92238A23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E7AA9-3A91-49EC-919A-FCF67941E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D2A82-C90D-4463-A382-30CB95DEB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4E87C-85B4-4DC0-BDEF-C2B247C54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69917-AEB5-4F46-A747-7CC6CEE1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8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5904A-BF33-49A1-B6A1-785324ECD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5946D-CA60-4C17-807A-EE706DB9D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2948A-A7BC-4561-86B0-328A7E9CC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CC2BE-6D83-4CAF-B73E-F9CD1CD0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37098-1886-49C7-B351-31A69E3B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2557C-0A04-4E58-935E-6CF7C311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8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15712-1E99-4355-A618-E4A1A624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54610-C35B-4617-9641-841C5997E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95B17F-FB47-4408-8791-7B73E4B7E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7EC4-355A-49B1-AB64-757CB2D71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F88F59-2B9F-4161-87F5-EE102F872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334499-9B6D-484F-A0B5-A5918AFF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B9406C-2C77-47E9-94EE-16ED1AFF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41F916-310C-4D07-B907-BF86582F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2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2C2A5-0AC7-41F9-A80B-242A1287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3AC71-11EC-4938-87AF-D8EC2E9F7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84B34-6447-4A49-AB5A-40082C89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69F785-FFD6-43B8-BC6F-6D39F747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F0026-718D-420A-A15B-4A6654CE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CFEA4-3F2E-4ACE-8045-8CEFE358E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AE636-4631-4697-BAA5-1550F990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3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286E-570A-4D35-BC98-87D2D3A9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68B53-3084-455E-BD08-3C632CF72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9685-C732-4CC5-AE2B-C925466A3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D7FFC-D684-486B-8951-702FABE35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A4C22-6AE5-42DF-A12F-0055D869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8FFE7-51B2-4DB6-B460-A621AFAD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F3A8-23D2-4E52-9E59-320A23C3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A0AA17-2B3D-4E24-BB28-A22C550DE8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F4A0F-813B-4F45-88A6-3CB1A59DD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65D11-3393-425F-8A6A-84877D5B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0D850-DD23-4E38-8C2A-5187795A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CB6E4-4EEC-423B-86A9-64120030C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6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FDDEA3-31DC-42B5-AAD2-8FDF4E1B6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ED70E-DB81-4A5B-9752-7983BE153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59237-6769-42AE-A645-4A17940A2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22E61-AEBA-48F8-B43E-452E2B23E981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AE27D-1BE5-4D01-87FD-04E894911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7017B-AFE1-4166-9C2B-13EB0E8A4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FDEC-62FD-4B09-9B00-B4A2A6D2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2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994"/>
            <a:ext cx="9144000" cy="213836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THE JUDGMENT AND</a:t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b="1" dirty="0">
                <a:solidFill>
                  <a:schemeClr val="bg1"/>
                </a:solidFill>
              </a:rPr>
              <a:t>THE FAITHFUL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3712" y="2238357"/>
            <a:ext cx="5024437" cy="165576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Revelation 20:11-22:7</a:t>
            </a:r>
          </a:p>
        </p:txBody>
      </p:sp>
    </p:spTree>
    <p:extLst>
      <p:ext uri="{BB962C8B-B14F-4D97-AF65-F5344CB8AC3E}">
        <p14:creationId xmlns:p14="http://schemas.microsoft.com/office/powerpoint/2010/main" val="1057234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175"/>
            <a:ext cx="9144000" cy="1309669"/>
          </a:xfrm>
        </p:spPr>
        <p:txBody>
          <a:bodyPr>
            <a:normAutofit/>
          </a:bodyPr>
          <a:lstStyle/>
          <a:p>
            <a:r>
              <a:rPr lang="en-US" b="1" dirty="0"/>
              <a:t>THE JUDGMENT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824020"/>
            <a:ext cx="10215563" cy="4533918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White Throne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The Dead Stand Before God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The Books And The Book Of Life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Those Not Found In The Book Of Life</a:t>
            </a:r>
          </a:p>
        </p:txBody>
      </p:sp>
    </p:spTree>
    <p:extLst>
      <p:ext uri="{BB962C8B-B14F-4D97-AF65-F5344CB8AC3E}">
        <p14:creationId xmlns:p14="http://schemas.microsoft.com/office/powerpoint/2010/main" val="409228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055" y="257177"/>
            <a:ext cx="11122820" cy="1285874"/>
          </a:xfrm>
        </p:spPr>
        <p:txBody>
          <a:bodyPr>
            <a:normAutofit/>
          </a:bodyPr>
          <a:lstStyle/>
          <a:p>
            <a:r>
              <a:rPr lang="en-US" b="1" dirty="0"/>
              <a:t>THE JUDGMENT THEN WHAT?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056" y="1800228"/>
            <a:ext cx="11122820" cy="5057770"/>
          </a:xfrm>
        </p:spPr>
        <p:txBody>
          <a:bodyPr>
            <a:normAutofit fontScale="70000" lnSpcReduction="2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5100" dirty="0"/>
              <a:t>Earth will be destroyed (I Peter 3:10)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5100" dirty="0"/>
              <a:t>New dwelling place</a:t>
            </a:r>
          </a:p>
          <a:p>
            <a:pPr algn="just"/>
            <a:r>
              <a:rPr lang="en-US" sz="5100" dirty="0"/>
              <a:t>      John 14:2-3, “In my Father’s house are many mansions:</a:t>
            </a:r>
          </a:p>
          <a:p>
            <a:pPr algn="just"/>
            <a:r>
              <a:rPr lang="en-US" sz="5100" dirty="0"/>
              <a:t>      if it were not so, I would have told you.  I go to prepare</a:t>
            </a:r>
          </a:p>
          <a:p>
            <a:pPr algn="just"/>
            <a:r>
              <a:rPr lang="en-US" sz="5100" dirty="0"/>
              <a:t>      a place for you.  And if I go and prepare a place for you,</a:t>
            </a:r>
          </a:p>
          <a:p>
            <a:pPr algn="just"/>
            <a:r>
              <a:rPr lang="en-US" sz="5100" dirty="0"/>
              <a:t>      I will come again, and receive you unto Myself; that</a:t>
            </a:r>
          </a:p>
          <a:p>
            <a:pPr algn="just"/>
            <a:r>
              <a:rPr lang="en-US" sz="5100" dirty="0"/>
              <a:t>      where I am, there ye may be also.”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5100" dirty="0"/>
              <a:t>“New Jerusalem” – The Glorified Church in Heaven!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0846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257175"/>
            <a:ext cx="11301412" cy="130966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sz="6700" b="1" dirty="0"/>
              <a:t>THE WONDERFUL HEAVENLY BRIDE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824020"/>
            <a:ext cx="10215563" cy="4533918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Surrounded By The Power Of God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Bright As Diamonds!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High Walls – Never Conquered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Gates – 12 Tribes Of </a:t>
            </a:r>
            <a:r>
              <a:rPr lang="en-US" sz="4400" dirty="0" err="1"/>
              <a:t>Isreal</a:t>
            </a:r>
            <a:endParaRPr lang="en-US" sz="44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Foundations – Apostles Work</a:t>
            </a: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23171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257175"/>
            <a:ext cx="11301412" cy="130966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sz="6700" b="1" dirty="0"/>
              <a:t>THE WONDERFUL HEAVENLY BRIDE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824020"/>
            <a:ext cx="10215563" cy="4533918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Measuring Of The City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Gates – Made Of Pearls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No Need For A Temple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No Need For Sun Or Moon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No Other Glories Can Compare</a:t>
            </a:r>
          </a:p>
        </p:txBody>
      </p:sp>
    </p:spTree>
    <p:extLst>
      <p:ext uri="{BB962C8B-B14F-4D97-AF65-F5344CB8AC3E}">
        <p14:creationId xmlns:p14="http://schemas.microsoft.com/office/powerpoint/2010/main" val="97745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1" y="257175"/>
            <a:ext cx="11015662" cy="1309669"/>
          </a:xfrm>
        </p:spPr>
        <p:txBody>
          <a:bodyPr>
            <a:normAutofit/>
          </a:bodyPr>
          <a:lstStyle/>
          <a:p>
            <a:r>
              <a:rPr lang="en-US" b="1" dirty="0"/>
              <a:t>THE PROVISIONS FOR THE SAINTS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824020"/>
            <a:ext cx="10215563" cy="4533918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Water Of Life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Tree Of Life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 Healing Leaves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 We Shall See His Face!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/>
              <a:t> “Behold I Come Quickly”</a:t>
            </a:r>
          </a:p>
        </p:txBody>
      </p:sp>
    </p:spTree>
    <p:extLst>
      <p:ext uri="{BB962C8B-B14F-4D97-AF65-F5344CB8AC3E}">
        <p14:creationId xmlns:p14="http://schemas.microsoft.com/office/powerpoint/2010/main" val="2346544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47EFCC-0EC5-4333-8B07-24A5104D2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91E947-9771-4B3A-B309-1FF9C46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49" y="257176"/>
            <a:ext cx="11244263" cy="130966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HOW BEAUTIFUL HEAVEN MUST BE!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B63F-10B8-4526-965A-8B707263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824020"/>
            <a:ext cx="10215563" cy="4533918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Have You Been </a:t>
            </a:r>
          </a:p>
          <a:p>
            <a:r>
              <a:rPr lang="en-US" sz="5400" dirty="0">
                <a:solidFill>
                  <a:schemeClr val="bg1"/>
                </a:solidFill>
              </a:rPr>
              <a:t>Washed In The Soul Cleansing </a:t>
            </a:r>
          </a:p>
          <a:p>
            <a:r>
              <a:rPr lang="en-US" sz="5400" dirty="0">
                <a:solidFill>
                  <a:schemeClr val="bg1"/>
                </a:solidFill>
              </a:rPr>
              <a:t>Blood Of The Lamb?</a:t>
            </a:r>
          </a:p>
        </p:txBody>
      </p:sp>
    </p:spTree>
    <p:extLst>
      <p:ext uri="{BB962C8B-B14F-4D97-AF65-F5344CB8AC3E}">
        <p14:creationId xmlns:p14="http://schemas.microsoft.com/office/powerpoint/2010/main" val="787926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JUDGMENT AND THE FAITHFUL OF GOD</vt:lpstr>
      <vt:lpstr>THE JUDGMENT DAY</vt:lpstr>
      <vt:lpstr>THE JUDGMENT THEN WHAT?</vt:lpstr>
      <vt:lpstr>  THE WONDERFUL HEAVENLY BRIDE</vt:lpstr>
      <vt:lpstr>  THE WONDERFUL HEAVENLY BRIDE</vt:lpstr>
      <vt:lpstr>THE PROVISIONS FOR THE SAINTS</vt:lpstr>
      <vt:lpstr>HOW BEAUTIFUL HEAVEN MUST BE!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LaMar Hester</dc:creator>
  <cp:lastModifiedBy>LaMar Hester</cp:lastModifiedBy>
  <cp:revision>16</cp:revision>
  <dcterms:created xsi:type="dcterms:W3CDTF">2017-07-18T19:48:20Z</dcterms:created>
  <dcterms:modified xsi:type="dcterms:W3CDTF">2017-07-19T13:15:50Z</dcterms:modified>
</cp:coreProperties>
</file>