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8080-B8CD-4D6F-BFA0-AB042576DDC2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9E1-EEA4-4F69-957C-35BD8718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8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8080-B8CD-4D6F-BFA0-AB042576DDC2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9E1-EEA4-4F69-957C-35BD8718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8080-B8CD-4D6F-BFA0-AB042576DDC2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9E1-EEA4-4F69-957C-35BD8718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9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8080-B8CD-4D6F-BFA0-AB042576DDC2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9E1-EEA4-4F69-957C-35BD8718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0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8080-B8CD-4D6F-BFA0-AB042576DDC2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9E1-EEA4-4F69-957C-35BD8718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94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8080-B8CD-4D6F-BFA0-AB042576DDC2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9E1-EEA4-4F69-957C-35BD8718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56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8080-B8CD-4D6F-BFA0-AB042576DDC2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9E1-EEA4-4F69-957C-35BD8718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13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8080-B8CD-4D6F-BFA0-AB042576DDC2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9E1-EEA4-4F69-957C-35BD8718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9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8080-B8CD-4D6F-BFA0-AB042576DDC2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9E1-EEA4-4F69-957C-35BD8718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6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8080-B8CD-4D6F-BFA0-AB042576DDC2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9E1-EEA4-4F69-957C-35BD8718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33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8080-B8CD-4D6F-BFA0-AB042576DDC2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9E1-EEA4-4F69-957C-35BD8718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1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38080-B8CD-4D6F-BFA0-AB042576DDC2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CF9E1-EEA4-4F69-957C-35BD8718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1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2986" y="2271713"/>
            <a:ext cx="10106025" cy="1881185"/>
          </a:xfrm>
        </p:spPr>
        <p:txBody>
          <a:bodyPr>
            <a:noAutofit/>
          </a:bodyPr>
          <a:lstStyle/>
          <a:p>
            <a:r>
              <a:rPr lang="en-US" sz="8800" b="1" dirty="0"/>
              <a:t>VICTORY OVER THE </a:t>
            </a:r>
            <a:br>
              <a:rPr lang="en-US" sz="8800" b="1" dirty="0"/>
            </a:br>
            <a:r>
              <a:rPr lang="en-US" sz="8800" b="1" dirty="0"/>
              <a:t>DRAGON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5057774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dirty="0"/>
              <a:t>Revelation 20:1-10</a:t>
            </a:r>
          </a:p>
        </p:txBody>
      </p:sp>
    </p:spTree>
    <p:extLst>
      <p:ext uri="{BB962C8B-B14F-4D97-AF65-F5344CB8AC3E}">
        <p14:creationId xmlns:p14="http://schemas.microsoft.com/office/powerpoint/2010/main" val="405628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3713"/>
            <a:ext cx="9144000" cy="1006475"/>
          </a:xfrm>
        </p:spPr>
        <p:txBody>
          <a:bodyPr>
            <a:noAutofit/>
          </a:bodyPr>
          <a:lstStyle/>
          <a:p>
            <a:r>
              <a:rPr lang="en-US" b="1" dirty="0"/>
              <a:t>WHAT IS IN THE TEXT?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93901"/>
            <a:ext cx="9144000" cy="4392612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An Angel Bound The Dragon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Thrones In Heaven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After 1000 Years Satan Would Deceive The Nations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Satan Thrown Into The Lake Of Fire And Brimstone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6865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738" y="493713"/>
            <a:ext cx="11830050" cy="1006475"/>
          </a:xfrm>
        </p:spPr>
        <p:txBody>
          <a:bodyPr>
            <a:noAutofit/>
          </a:bodyPr>
          <a:lstStyle/>
          <a:p>
            <a:r>
              <a:rPr lang="en-US" b="1" dirty="0"/>
              <a:t>WHAT’S NOT UNDER CONSIDERATION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93901"/>
            <a:ext cx="9691688" cy="4392612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Christ 1,000 Year Reign On Earth	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Symbolism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Reigning Of Christ and Saints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Christ Can’t Reign On David’s Throne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There Is A Final Judgment</a:t>
            </a:r>
          </a:p>
        </p:txBody>
      </p:sp>
    </p:spTree>
    <p:extLst>
      <p:ext uri="{BB962C8B-B14F-4D97-AF65-F5344CB8AC3E}">
        <p14:creationId xmlns:p14="http://schemas.microsoft.com/office/powerpoint/2010/main" val="184977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175" y="493713"/>
            <a:ext cx="11615738" cy="1006475"/>
          </a:xfrm>
        </p:spPr>
        <p:txBody>
          <a:bodyPr>
            <a:noAutofit/>
          </a:bodyPr>
          <a:lstStyle/>
          <a:p>
            <a:r>
              <a:rPr lang="en-US" b="1" dirty="0"/>
              <a:t>WHAT IS UNDER CONSIDERATION?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93901"/>
            <a:ext cx="9144000" cy="4392612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The Dragon Is Satan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 Satan’s Unrestrained Influence Over Rome is Over!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The Devil Would Be Loosed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The Devil And Enemies of God’s People Would Be Eternally Punished</a:t>
            </a:r>
          </a:p>
        </p:txBody>
      </p:sp>
    </p:spTree>
    <p:extLst>
      <p:ext uri="{BB962C8B-B14F-4D97-AF65-F5344CB8AC3E}">
        <p14:creationId xmlns:p14="http://schemas.microsoft.com/office/powerpoint/2010/main" val="331832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3713"/>
            <a:ext cx="9144000" cy="1006475"/>
          </a:xfrm>
        </p:spPr>
        <p:txBody>
          <a:bodyPr>
            <a:noAutofit/>
          </a:bodyPr>
          <a:lstStyle/>
          <a:p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93901"/>
            <a:ext cx="9144000" cy="4392612"/>
          </a:xfrm>
        </p:spPr>
        <p:txBody>
          <a:bodyPr>
            <a:normAutofit/>
          </a:bodyPr>
          <a:lstStyle/>
          <a:p>
            <a:r>
              <a:rPr lang="en-US" sz="7200" dirty="0"/>
              <a:t>Are You Ready For The</a:t>
            </a:r>
          </a:p>
          <a:p>
            <a:r>
              <a:rPr lang="en-US" sz="7200" dirty="0"/>
              <a:t>Judgment Day?</a:t>
            </a:r>
          </a:p>
        </p:txBody>
      </p:sp>
    </p:spTree>
    <p:extLst>
      <p:ext uri="{BB962C8B-B14F-4D97-AF65-F5344CB8AC3E}">
        <p14:creationId xmlns:p14="http://schemas.microsoft.com/office/powerpoint/2010/main" val="257906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88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VICTORY OVER THE  DRAGON</vt:lpstr>
      <vt:lpstr>WHAT IS IN THE TEXT?</vt:lpstr>
      <vt:lpstr>WHAT’S NOT UNDER CONSIDERATION</vt:lpstr>
      <vt:lpstr>WHAT IS UNDER CONSIDERATION?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OPENING OF THE SEALS</dc:title>
  <dc:creator>LaMar Hester</dc:creator>
  <cp:lastModifiedBy>LaMar Hester</cp:lastModifiedBy>
  <cp:revision>91</cp:revision>
  <dcterms:created xsi:type="dcterms:W3CDTF">2017-03-04T15:36:44Z</dcterms:created>
  <dcterms:modified xsi:type="dcterms:W3CDTF">2017-07-13T02:07:15Z</dcterms:modified>
</cp:coreProperties>
</file>