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3"/>
    <a:srgbClr val="D58663"/>
    <a:srgbClr val="912501"/>
    <a:srgbClr val="8A0206"/>
    <a:srgbClr val="902E14"/>
    <a:srgbClr val="D97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BBAE-F977-4873-B89E-A5909C46A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7D558-0680-4B19-887E-F95623132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282B-6F5F-45D5-B3AE-E996AAB9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E638-38A3-4755-8D1C-ED600D81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82B1-4D2E-41E9-834D-5C527438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38F4-C18D-48D0-A781-74F58246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4428A-D435-4A41-87D3-1F4095CD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91E5D-E2F2-43BF-93D3-3C72795C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9E66-0FB0-4615-81E2-4715F7A8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C003-EC9F-4504-AA96-91CFE93D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EF6B7-B45B-4F33-83CD-695637E4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096DE-A553-4835-889A-F62CA2CA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EF77-E766-45E4-8059-007456AF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F30B-F7A7-4C39-AB82-A444684E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268B-1B18-40E4-B365-BD6F0A54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6941-9118-4666-A677-00192FF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2D1B-0BA2-4E51-B02C-734B58B3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53A8-78D9-42D5-96F3-F5FB8C6F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4C7-0705-40D6-85A9-2194F05F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4F7F-DA7A-4A2C-B749-4FD617EC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B314-1F76-4F90-B692-E36DEFA9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67A10-4470-4766-95D7-449C3BA5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FE5-C173-4DB1-A94F-E426FBB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F4BE-536C-4665-8992-43D889F4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ABA9-44A5-49A6-8C77-CEFA7279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EF73-A9AF-469D-8A34-B1AFD712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91F6-7E4E-4518-984D-ACC7B1B70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E9594-F371-46FD-89E1-18369668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BBA7F-AE4C-47ED-9478-8997250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8E34A-59B1-46FF-93D4-B280AAA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58482-AD17-4400-B582-D2EDF35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21E3-63D7-4398-B5E0-69367915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9CEE-8164-41BD-AC73-2709DADC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38E0-D3AE-43D5-A67A-E93FA561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D2D62-6A9F-4E69-95C9-B4FAA03AF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7954-2A19-446E-B882-91BE8804A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37F89-E134-4B3A-B1F5-EE623D87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A0D89-8A99-4F36-ACB7-46FD151F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85498-D845-4736-9F38-FB1F2C55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587C-B473-4587-A70B-743440B3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04FD7-F558-45BF-972B-D8FE58C4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43C71-AE06-44A8-8542-6BA4B66A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4187-BE3D-4C26-B1E0-A364C839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8420-81AD-4F30-8F99-5692055B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BC3F2-817A-4A24-A367-7452622F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5DDC7-551F-44A6-AD2A-827DD499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B1DD-E6A5-4E7D-9B12-1E3BEA68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AA9F-7112-411D-A822-C49A5AE4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65516-02FB-4F6C-9CB4-E5E3AAFA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2496F-E669-4B86-B2C9-DFD8F23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E918B-91E4-48A5-A95F-9BA34CD2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8168-25A6-48BB-9444-FFCC5FF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324D-557A-4D5F-8299-F08F2634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E6F9-2B67-49DF-867F-84A626285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05AC9-DE27-421E-86DA-AE80DE925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EDE4-E75C-4E41-B920-B90A2896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F44C8-44BE-4035-B321-611F9A8A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A4967-213A-426C-B998-54B5790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23C69-F736-49EA-AE96-0FFF0073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7B94-FB05-41D5-8922-0EE9786D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F8D3-35C3-4CFF-AE0B-DA39D4C11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185C-968F-4A05-8D44-CF7C806B766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3299-84D2-4CAE-99FF-F7457E4DB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3006-98F6-417B-BE40-A520A17CB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8" y="3875315"/>
            <a:ext cx="9144000" cy="1245734"/>
          </a:xfrm>
        </p:spPr>
        <p:txBody>
          <a:bodyPr/>
          <a:lstStyle/>
          <a:p>
            <a:r>
              <a:rPr lang="en-US" b="1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034842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SOME BASIC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4" y="1271588"/>
            <a:ext cx="9855200" cy="5172755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Author</a:t>
            </a:r>
          </a:p>
          <a:p>
            <a:pPr algn="just"/>
            <a:r>
              <a:rPr lang="en-US" sz="4000" dirty="0"/>
              <a:t>	Accompanied Paul On His Travels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Written to a man named </a:t>
            </a:r>
            <a:r>
              <a:rPr lang="en-US" sz="4000" dirty="0" err="1"/>
              <a:t>Theophilus</a:t>
            </a:r>
            <a:endParaRPr lang="en-US" sz="4000" dirty="0"/>
          </a:p>
          <a:p>
            <a:pPr algn="just"/>
            <a:r>
              <a:rPr lang="en-US" sz="4000" dirty="0"/>
              <a:t>	Acts 1:1, “The former book have I written, </a:t>
            </a:r>
          </a:p>
          <a:p>
            <a:pPr algn="just"/>
            <a:r>
              <a:rPr lang="en-US" sz="4000" dirty="0"/>
              <a:t>	O </a:t>
            </a:r>
            <a:r>
              <a:rPr lang="en-US" sz="4000" dirty="0" err="1"/>
              <a:t>Theophilus</a:t>
            </a:r>
            <a:r>
              <a:rPr lang="en-US" sz="4000" dirty="0"/>
              <a:t>, of all that Jesus began both </a:t>
            </a:r>
          </a:p>
          <a:p>
            <a:pPr algn="just"/>
            <a:r>
              <a:rPr lang="en-US" sz="4000" dirty="0"/>
              <a:t>	to do and teach.”  (The Gospel Of Luke)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66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LUKE SET THE STAGE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8"/>
            <a:ext cx="10097861" cy="5172755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Emotional and Spiritual Times For Apostles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Jesus’ Body Had Been Taken!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Jesus Appeared To Them Alive!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They Saw Jesus Ascend To Heaven</a:t>
            </a:r>
          </a:p>
          <a:p>
            <a:pPr algn="just"/>
            <a:r>
              <a:rPr lang="en-US" sz="4000" dirty="0"/>
              <a:t>	Acts 1:11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They Returned To Jerusalem As Commanded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2897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PROPHECY FULFILLED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4" y="1271588"/>
            <a:ext cx="9855200" cy="5172755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Psalm 41:9, “Yea, mine own familiar friend, in whom I trusted, which did eat of My bread, hath lifted up his heel against Me”</a:t>
            </a:r>
          </a:p>
          <a:p>
            <a:pPr algn="just"/>
            <a:endParaRPr lang="en-US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Prayed and Trusted in God’s Providence And</a:t>
            </a:r>
          </a:p>
          <a:p>
            <a:pPr lvl="1" algn="just"/>
            <a:r>
              <a:rPr lang="en-US" sz="3600" dirty="0"/>
              <a:t> God Chose Matthias.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456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4" y="1271588"/>
            <a:ext cx="10197874" cy="5172755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Our Ascended Lord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A Request Fulfilled</a:t>
            </a:r>
          </a:p>
          <a:p>
            <a:pPr algn="just"/>
            <a:r>
              <a:rPr lang="en-US" sz="4000" dirty="0"/>
              <a:t>	Acts 1:14; John 19:27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Fate Of The Traitor</a:t>
            </a:r>
          </a:p>
          <a:p>
            <a:pPr algn="just"/>
            <a:r>
              <a:rPr lang="en-US" sz="4000" dirty="0"/>
              <a:t>	Why Did Judas Betray His Lord?</a:t>
            </a:r>
          </a:p>
          <a:p>
            <a:pPr algn="just"/>
            <a:r>
              <a:rPr lang="en-US" sz="4000" dirty="0"/>
              <a:t>	“There can never be any peace for the 	man who betrays Christ.” – William Barclay</a:t>
            </a:r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9552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REAL LIVES REAL CHANGE!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4" y="1271588"/>
            <a:ext cx="9855200" cy="5172755"/>
          </a:xfrm>
        </p:spPr>
        <p:txBody>
          <a:bodyPr>
            <a:normAutofit/>
          </a:bodyPr>
          <a:lstStyle/>
          <a:p>
            <a:pPr algn="just"/>
            <a:endParaRPr lang="en-US" sz="4000" dirty="0"/>
          </a:p>
          <a:p>
            <a:r>
              <a:rPr lang="en-US" sz="4800" dirty="0"/>
              <a:t>The Presence Of God and Living</a:t>
            </a:r>
          </a:p>
          <a:p>
            <a:r>
              <a:rPr lang="en-US" sz="4800" dirty="0"/>
              <a:t>In That Presence</a:t>
            </a:r>
          </a:p>
          <a:p>
            <a:endParaRPr lang="en-US" sz="4800" dirty="0"/>
          </a:p>
          <a:p>
            <a:r>
              <a:rPr lang="en-US" sz="4800" dirty="0"/>
              <a:t>Will You Be Found Among Them?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523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109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CHAPTER 1</vt:lpstr>
      <vt:lpstr>SOME BASIC INFORMATION</vt:lpstr>
      <vt:lpstr>LUKE SET THE STAGE</vt:lpstr>
      <vt:lpstr>PROPHECY FULFILLED</vt:lpstr>
      <vt:lpstr>OBSERVATIONS</vt:lpstr>
      <vt:lpstr>REAL LIVES REAL CHANGE!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LaMar Hester</dc:creator>
  <cp:lastModifiedBy>LaMar Hester</cp:lastModifiedBy>
  <cp:revision>27</cp:revision>
  <dcterms:created xsi:type="dcterms:W3CDTF">2017-08-04T02:17:22Z</dcterms:created>
  <dcterms:modified xsi:type="dcterms:W3CDTF">2017-08-04T13:10:51Z</dcterms:modified>
</cp:coreProperties>
</file>