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B983"/>
    <a:srgbClr val="D58663"/>
    <a:srgbClr val="912501"/>
    <a:srgbClr val="8A0206"/>
    <a:srgbClr val="902E14"/>
    <a:srgbClr val="D978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8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CBBAE-F977-4873-B89E-A5909C46A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D7D558-0680-4B19-887E-F95623132E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DD282B-6F5F-45D5-B3AE-E996AAB912B6}"/>
              </a:ext>
            </a:extLst>
          </p:cNvPr>
          <p:cNvSpPr>
            <a:spLocks noGrp="1"/>
          </p:cNvSpPr>
          <p:nvPr>
            <p:ph type="dt" sz="half" idx="10"/>
          </p:nvPr>
        </p:nvSpPr>
        <p:spPr/>
        <p:txBody>
          <a:bodyPr/>
          <a:lstStyle/>
          <a:p>
            <a:fld id="{4DD4185C-968F-4A05-8D44-CF7C806B7668}" type="datetimeFigureOut">
              <a:rPr lang="en-US" smtClean="0"/>
              <a:t>8/9/2017</a:t>
            </a:fld>
            <a:endParaRPr lang="en-US"/>
          </a:p>
        </p:txBody>
      </p:sp>
      <p:sp>
        <p:nvSpPr>
          <p:cNvPr id="5" name="Footer Placeholder 4">
            <a:extLst>
              <a:ext uri="{FF2B5EF4-FFF2-40B4-BE49-F238E27FC236}">
                <a16:creationId xmlns:a16="http://schemas.microsoft.com/office/drawing/2014/main" id="{8F7EE638-38A3-4755-8D1C-ED600D818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8982B1-4D2E-41E9-834D-5C527438A31A}"/>
              </a:ext>
            </a:extLst>
          </p:cNvPr>
          <p:cNvSpPr>
            <a:spLocks noGrp="1"/>
          </p:cNvSpPr>
          <p:nvPr>
            <p:ph type="sldNum" sz="quarter" idx="12"/>
          </p:nvPr>
        </p:nvSpPr>
        <p:spPr/>
        <p:txBody>
          <a:bodyPr/>
          <a:lstStyle/>
          <a:p>
            <a:fld id="{6B792766-4369-49C2-823F-438BB7EB185C}" type="slidenum">
              <a:rPr lang="en-US" smtClean="0"/>
              <a:t>‹#›</a:t>
            </a:fld>
            <a:endParaRPr lang="en-US"/>
          </a:p>
        </p:txBody>
      </p:sp>
    </p:spTree>
    <p:extLst>
      <p:ext uri="{BB962C8B-B14F-4D97-AF65-F5344CB8AC3E}">
        <p14:creationId xmlns:p14="http://schemas.microsoft.com/office/powerpoint/2010/main" val="937648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38F4-C18D-48D0-A781-74F58246A6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74428A-D435-4A41-87D3-1F4095CDAB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91E5D-E2F2-43BF-93D3-3C72795C0C30}"/>
              </a:ext>
            </a:extLst>
          </p:cNvPr>
          <p:cNvSpPr>
            <a:spLocks noGrp="1"/>
          </p:cNvSpPr>
          <p:nvPr>
            <p:ph type="dt" sz="half" idx="10"/>
          </p:nvPr>
        </p:nvSpPr>
        <p:spPr/>
        <p:txBody>
          <a:bodyPr/>
          <a:lstStyle/>
          <a:p>
            <a:fld id="{4DD4185C-968F-4A05-8D44-CF7C806B7668}" type="datetimeFigureOut">
              <a:rPr lang="en-US" smtClean="0"/>
              <a:t>8/9/2017</a:t>
            </a:fld>
            <a:endParaRPr lang="en-US"/>
          </a:p>
        </p:txBody>
      </p:sp>
      <p:sp>
        <p:nvSpPr>
          <p:cNvPr id="5" name="Footer Placeholder 4">
            <a:extLst>
              <a:ext uri="{FF2B5EF4-FFF2-40B4-BE49-F238E27FC236}">
                <a16:creationId xmlns:a16="http://schemas.microsoft.com/office/drawing/2014/main" id="{09D89E66-0FB0-4615-81E2-4715F7A853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38C003-EC9F-4504-AA96-91CFE93D1BC9}"/>
              </a:ext>
            </a:extLst>
          </p:cNvPr>
          <p:cNvSpPr>
            <a:spLocks noGrp="1"/>
          </p:cNvSpPr>
          <p:nvPr>
            <p:ph type="sldNum" sz="quarter" idx="12"/>
          </p:nvPr>
        </p:nvSpPr>
        <p:spPr/>
        <p:txBody>
          <a:bodyPr/>
          <a:lstStyle/>
          <a:p>
            <a:fld id="{6B792766-4369-49C2-823F-438BB7EB185C}" type="slidenum">
              <a:rPr lang="en-US" smtClean="0"/>
              <a:t>‹#›</a:t>
            </a:fld>
            <a:endParaRPr lang="en-US"/>
          </a:p>
        </p:txBody>
      </p:sp>
    </p:spTree>
    <p:extLst>
      <p:ext uri="{BB962C8B-B14F-4D97-AF65-F5344CB8AC3E}">
        <p14:creationId xmlns:p14="http://schemas.microsoft.com/office/powerpoint/2010/main" val="33914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3EF6B7-B45B-4F33-83CD-695637E4D1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0096DE-A553-4835-889A-F62CA2CA2F6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6EF77-E766-45E4-8059-007456AF1746}"/>
              </a:ext>
            </a:extLst>
          </p:cNvPr>
          <p:cNvSpPr>
            <a:spLocks noGrp="1"/>
          </p:cNvSpPr>
          <p:nvPr>
            <p:ph type="dt" sz="half" idx="10"/>
          </p:nvPr>
        </p:nvSpPr>
        <p:spPr/>
        <p:txBody>
          <a:bodyPr/>
          <a:lstStyle/>
          <a:p>
            <a:fld id="{4DD4185C-968F-4A05-8D44-CF7C806B7668}" type="datetimeFigureOut">
              <a:rPr lang="en-US" smtClean="0"/>
              <a:t>8/9/2017</a:t>
            </a:fld>
            <a:endParaRPr lang="en-US"/>
          </a:p>
        </p:txBody>
      </p:sp>
      <p:sp>
        <p:nvSpPr>
          <p:cNvPr id="5" name="Footer Placeholder 4">
            <a:extLst>
              <a:ext uri="{FF2B5EF4-FFF2-40B4-BE49-F238E27FC236}">
                <a16:creationId xmlns:a16="http://schemas.microsoft.com/office/drawing/2014/main" id="{A731F30B-F7A7-4C39-AB82-A444684E5F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F268B-1B18-40E4-B365-BD6F0A543E3B}"/>
              </a:ext>
            </a:extLst>
          </p:cNvPr>
          <p:cNvSpPr>
            <a:spLocks noGrp="1"/>
          </p:cNvSpPr>
          <p:nvPr>
            <p:ph type="sldNum" sz="quarter" idx="12"/>
          </p:nvPr>
        </p:nvSpPr>
        <p:spPr/>
        <p:txBody>
          <a:bodyPr/>
          <a:lstStyle/>
          <a:p>
            <a:fld id="{6B792766-4369-49C2-823F-438BB7EB185C}" type="slidenum">
              <a:rPr lang="en-US" smtClean="0"/>
              <a:t>‹#›</a:t>
            </a:fld>
            <a:endParaRPr lang="en-US"/>
          </a:p>
        </p:txBody>
      </p:sp>
    </p:spTree>
    <p:extLst>
      <p:ext uri="{BB962C8B-B14F-4D97-AF65-F5344CB8AC3E}">
        <p14:creationId xmlns:p14="http://schemas.microsoft.com/office/powerpoint/2010/main" val="3632847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F6941-9118-4666-A677-00192FF3ED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B62D1B-0BA2-4E51-B02C-734B58B37E1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CF53A8-78D9-42D5-96F3-F5FB8C6F505C}"/>
              </a:ext>
            </a:extLst>
          </p:cNvPr>
          <p:cNvSpPr>
            <a:spLocks noGrp="1"/>
          </p:cNvSpPr>
          <p:nvPr>
            <p:ph type="dt" sz="half" idx="10"/>
          </p:nvPr>
        </p:nvSpPr>
        <p:spPr/>
        <p:txBody>
          <a:bodyPr/>
          <a:lstStyle/>
          <a:p>
            <a:fld id="{4DD4185C-968F-4A05-8D44-CF7C806B7668}" type="datetimeFigureOut">
              <a:rPr lang="en-US" smtClean="0"/>
              <a:t>8/9/2017</a:t>
            </a:fld>
            <a:endParaRPr lang="en-US"/>
          </a:p>
        </p:txBody>
      </p:sp>
      <p:sp>
        <p:nvSpPr>
          <p:cNvPr id="5" name="Footer Placeholder 4">
            <a:extLst>
              <a:ext uri="{FF2B5EF4-FFF2-40B4-BE49-F238E27FC236}">
                <a16:creationId xmlns:a16="http://schemas.microsoft.com/office/drawing/2014/main" id="{9FBA04C7-0705-40D6-85A9-2194F05F2C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524F7F-DA7A-4A2C-B749-4FD617ECC764}"/>
              </a:ext>
            </a:extLst>
          </p:cNvPr>
          <p:cNvSpPr>
            <a:spLocks noGrp="1"/>
          </p:cNvSpPr>
          <p:nvPr>
            <p:ph type="sldNum" sz="quarter" idx="12"/>
          </p:nvPr>
        </p:nvSpPr>
        <p:spPr/>
        <p:txBody>
          <a:bodyPr/>
          <a:lstStyle/>
          <a:p>
            <a:fld id="{6B792766-4369-49C2-823F-438BB7EB185C}" type="slidenum">
              <a:rPr lang="en-US" smtClean="0"/>
              <a:t>‹#›</a:t>
            </a:fld>
            <a:endParaRPr lang="en-US"/>
          </a:p>
        </p:txBody>
      </p:sp>
    </p:spTree>
    <p:extLst>
      <p:ext uri="{BB962C8B-B14F-4D97-AF65-F5344CB8AC3E}">
        <p14:creationId xmlns:p14="http://schemas.microsoft.com/office/powerpoint/2010/main" val="2948841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3B314-1F76-4F90-B692-E36DEFA962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667A10-4470-4766-95D7-449C3BA50A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D2EFE5-C173-4DB1-A94F-E426FBB43874}"/>
              </a:ext>
            </a:extLst>
          </p:cNvPr>
          <p:cNvSpPr>
            <a:spLocks noGrp="1"/>
          </p:cNvSpPr>
          <p:nvPr>
            <p:ph type="dt" sz="half" idx="10"/>
          </p:nvPr>
        </p:nvSpPr>
        <p:spPr/>
        <p:txBody>
          <a:bodyPr/>
          <a:lstStyle/>
          <a:p>
            <a:fld id="{4DD4185C-968F-4A05-8D44-CF7C806B7668}" type="datetimeFigureOut">
              <a:rPr lang="en-US" smtClean="0"/>
              <a:t>8/9/2017</a:t>
            </a:fld>
            <a:endParaRPr lang="en-US"/>
          </a:p>
        </p:txBody>
      </p:sp>
      <p:sp>
        <p:nvSpPr>
          <p:cNvPr id="5" name="Footer Placeholder 4">
            <a:extLst>
              <a:ext uri="{FF2B5EF4-FFF2-40B4-BE49-F238E27FC236}">
                <a16:creationId xmlns:a16="http://schemas.microsoft.com/office/drawing/2014/main" id="{020CF4BE-536C-4665-8992-43D889F4C2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2FABA9-44A5-49A6-8C77-CEFA72792E19}"/>
              </a:ext>
            </a:extLst>
          </p:cNvPr>
          <p:cNvSpPr>
            <a:spLocks noGrp="1"/>
          </p:cNvSpPr>
          <p:nvPr>
            <p:ph type="sldNum" sz="quarter" idx="12"/>
          </p:nvPr>
        </p:nvSpPr>
        <p:spPr/>
        <p:txBody>
          <a:bodyPr/>
          <a:lstStyle/>
          <a:p>
            <a:fld id="{6B792766-4369-49C2-823F-438BB7EB185C}" type="slidenum">
              <a:rPr lang="en-US" smtClean="0"/>
              <a:t>‹#›</a:t>
            </a:fld>
            <a:endParaRPr lang="en-US"/>
          </a:p>
        </p:txBody>
      </p:sp>
    </p:spTree>
    <p:extLst>
      <p:ext uri="{BB962C8B-B14F-4D97-AF65-F5344CB8AC3E}">
        <p14:creationId xmlns:p14="http://schemas.microsoft.com/office/powerpoint/2010/main" val="305360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8EF73-A9AF-469D-8A34-B1AFD71252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D991F6-7E4E-4518-984D-ACC7B1B700D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1E9594-F371-46FD-89E1-183696684B2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ABBA7F-AE4C-47ED-9478-8997250CDAF3}"/>
              </a:ext>
            </a:extLst>
          </p:cNvPr>
          <p:cNvSpPr>
            <a:spLocks noGrp="1"/>
          </p:cNvSpPr>
          <p:nvPr>
            <p:ph type="dt" sz="half" idx="10"/>
          </p:nvPr>
        </p:nvSpPr>
        <p:spPr/>
        <p:txBody>
          <a:bodyPr/>
          <a:lstStyle/>
          <a:p>
            <a:fld id="{4DD4185C-968F-4A05-8D44-CF7C806B7668}" type="datetimeFigureOut">
              <a:rPr lang="en-US" smtClean="0"/>
              <a:t>8/9/2017</a:t>
            </a:fld>
            <a:endParaRPr lang="en-US"/>
          </a:p>
        </p:txBody>
      </p:sp>
      <p:sp>
        <p:nvSpPr>
          <p:cNvPr id="6" name="Footer Placeholder 5">
            <a:extLst>
              <a:ext uri="{FF2B5EF4-FFF2-40B4-BE49-F238E27FC236}">
                <a16:creationId xmlns:a16="http://schemas.microsoft.com/office/drawing/2014/main" id="{2648E34A-59B1-46FF-93D4-B280AAA577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358482-AD17-4400-B582-D2EDF35FA2D3}"/>
              </a:ext>
            </a:extLst>
          </p:cNvPr>
          <p:cNvSpPr>
            <a:spLocks noGrp="1"/>
          </p:cNvSpPr>
          <p:nvPr>
            <p:ph type="sldNum" sz="quarter" idx="12"/>
          </p:nvPr>
        </p:nvSpPr>
        <p:spPr/>
        <p:txBody>
          <a:bodyPr/>
          <a:lstStyle/>
          <a:p>
            <a:fld id="{6B792766-4369-49C2-823F-438BB7EB185C}" type="slidenum">
              <a:rPr lang="en-US" smtClean="0"/>
              <a:t>‹#›</a:t>
            </a:fld>
            <a:endParaRPr lang="en-US"/>
          </a:p>
        </p:txBody>
      </p:sp>
    </p:spTree>
    <p:extLst>
      <p:ext uri="{BB962C8B-B14F-4D97-AF65-F5344CB8AC3E}">
        <p14:creationId xmlns:p14="http://schemas.microsoft.com/office/powerpoint/2010/main" val="749495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D21E3-63D7-4398-B5E0-69367915A7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589CEE-8164-41BD-AC73-2709DADC2E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8A38E0-D3AE-43D5-A67A-E93FA5618CD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1D2D62-6A9F-4E69-95C9-B4FAA03AF4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C027954-2A19-446E-B882-91BE8804A66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437F89-E134-4B3A-B1F5-EE623D87BFDD}"/>
              </a:ext>
            </a:extLst>
          </p:cNvPr>
          <p:cNvSpPr>
            <a:spLocks noGrp="1"/>
          </p:cNvSpPr>
          <p:nvPr>
            <p:ph type="dt" sz="half" idx="10"/>
          </p:nvPr>
        </p:nvSpPr>
        <p:spPr/>
        <p:txBody>
          <a:bodyPr/>
          <a:lstStyle/>
          <a:p>
            <a:fld id="{4DD4185C-968F-4A05-8D44-CF7C806B7668}" type="datetimeFigureOut">
              <a:rPr lang="en-US" smtClean="0"/>
              <a:t>8/9/2017</a:t>
            </a:fld>
            <a:endParaRPr lang="en-US"/>
          </a:p>
        </p:txBody>
      </p:sp>
      <p:sp>
        <p:nvSpPr>
          <p:cNvPr id="8" name="Footer Placeholder 7">
            <a:extLst>
              <a:ext uri="{FF2B5EF4-FFF2-40B4-BE49-F238E27FC236}">
                <a16:creationId xmlns:a16="http://schemas.microsoft.com/office/drawing/2014/main" id="{ADFA0D89-8A99-4F36-ACB7-46FD151FAD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685498-D845-4736-9F38-FB1F2C55EFD8}"/>
              </a:ext>
            </a:extLst>
          </p:cNvPr>
          <p:cNvSpPr>
            <a:spLocks noGrp="1"/>
          </p:cNvSpPr>
          <p:nvPr>
            <p:ph type="sldNum" sz="quarter" idx="12"/>
          </p:nvPr>
        </p:nvSpPr>
        <p:spPr/>
        <p:txBody>
          <a:bodyPr/>
          <a:lstStyle/>
          <a:p>
            <a:fld id="{6B792766-4369-49C2-823F-438BB7EB185C}" type="slidenum">
              <a:rPr lang="en-US" smtClean="0"/>
              <a:t>‹#›</a:t>
            </a:fld>
            <a:endParaRPr lang="en-US"/>
          </a:p>
        </p:txBody>
      </p:sp>
    </p:spTree>
    <p:extLst>
      <p:ext uri="{BB962C8B-B14F-4D97-AF65-F5344CB8AC3E}">
        <p14:creationId xmlns:p14="http://schemas.microsoft.com/office/powerpoint/2010/main" val="815733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F587C-B473-4587-A70B-743440B39C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204FD7-F558-45BF-972B-D8FE58C4CEC2}"/>
              </a:ext>
            </a:extLst>
          </p:cNvPr>
          <p:cNvSpPr>
            <a:spLocks noGrp="1"/>
          </p:cNvSpPr>
          <p:nvPr>
            <p:ph type="dt" sz="half" idx="10"/>
          </p:nvPr>
        </p:nvSpPr>
        <p:spPr/>
        <p:txBody>
          <a:bodyPr/>
          <a:lstStyle/>
          <a:p>
            <a:fld id="{4DD4185C-968F-4A05-8D44-CF7C806B7668}" type="datetimeFigureOut">
              <a:rPr lang="en-US" smtClean="0"/>
              <a:t>8/9/2017</a:t>
            </a:fld>
            <a:endParaRPr lang="en-US"/>
          </a:p>
        </p:txBody>
      </p:sp>
      <p:sp>
        <p:nvSpPr>
          <p:cNvPr id="4" name="Footer Placeholder 3">
            <a:extLst>
              <a:ext uri="{FF2B5EF4-FFF2-40B4-BE49-F238E27FC236}">
                <a16:creationId xmlns:a16="http://schemas.microsoft.com/office/drawing/2014/main" id="{36743C71-AE06-44A8-8542-6BA4B66A4B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694187-BE3D-4C26-B1E0-A364C8393C8D}"/>
              </a:ext>
            </a:extLst>
          </p:cNvPr>
          <p:cNvSpPr>
            <a:spLocks noGrp="1"/>
          </p:cNvSpPr>
          <p:nvPr>
            <p:ph type="sldNum" sz="quarter" idx="12"/>
          </p:nvPr>
        </p:nvSpPr>
        <p:spPr/>
        <p:txBody>
          <a:bodyPr/>
          <a:lstStyle/>
          <a:p>
            <a:fld id="{6B792766-4369-49C2-823F-438BB7EB185C}" type="slidenum">
              <a:rPr lang="en-US" smtClean="0"/>
              <a:t>‹#›</a:t>
            </a:fld>
            <a:endParaRPr lang="en-US"/>
          </a:p>
        </p:txBody>
      </p:sp>
    </p:spTree>
    <p:extLst>
      <p:ext uri="{BB962C8B-B14F-4D97-AF65-F5344CB8AC3E}">
        <p14:creationId xmlns:p14="http://schemas.microsoft.com/office/powerpoint/2010/main" val="4237629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7B8420-81AD-4F30-8F99-5692055BAC4A}"/>
              </a:ext>
            </a:extLst>
          </p:cNvPr>
          <p:cNvSpPr>
            <a:spLocks noGrp="1"/>
          </p:cNvSpPr>
          <p:nvPr>
            <p:ph type="dt" sz="half" idx="10"/>
          </p:nvPr>
        </p:nvSpPr>
        <p:spPr/>
        <p:txBody>
          <a:bodyPr/>
          <a:lstStyle/>
          <a:p>
            <a:fld id="{4DD4185C-968F-4A05-8D44-CF7C806B7668}" type="datetimeFigureOut">
              <a:rPr lang="en-US" smtClean="0"/>
              <a:t>8/9/2017</a:t>
            </a:fld>
            <a:endParaRPr lang="en-US"/>
          </a:p>
        </p:txBody>
      </p:sp>
      <p:sp>
        <p:nvSpPr>
          <p:cNvPr id="3" name="Footer Placeholder 2">
            <a:extLst>
              <a:ext uri="{FF2B5EF4-FFF2-40B4-BE49-F238E27FC236}">
                <a16:creationId xmlns:a16="http://schemas.microsoft.com/office/drawing/2014/main" id="{D78BC3F2-817A-4A24-A367-7452622FCE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5DDC7-551F-44A6-AD2A-827DD499EE93}"/>
              </a:ext>
            </a:extLst>
          </p:cNvPr>
          <p:cNvSpPr>
            <a:spLocks noGrp="1"/>
          </p:cNvSpPr>
          <p:nvPr>
            <p:ph type="sldNum" sz="quarter" idx="12"/>
          </p:nvPr>
        </p:nvSpPr>
        <p:spPr/>
        <p:txBody>
          <a:bodyPr/>
          <a:lstStyle/>
          <a:p>
            <a:fld id="{6B792766-4369-49C2-823F-438BB7EB185C}" type="slidenum">
              <a:rPr lang="en-US" smtClean="0"/>
              <a:t>‹#›</a:t>
            </a:fld>
            <a:endParaRPr lang="en-US"/>
          </a:p>
        </p:txBody>
      </p:sp>
    </p:spTree>
    <p:extLst>
      <p:ext uri="{BB962C8B-B14F-4D97-AF65-F5344CB8AC3E}">
        <p14:creationId xmlns:p14="http://schemas.microsoft.com/office/powerpoint/2010/main" val="164915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FB1DD-E6A5-4E7D-9B12-1E3BEA6856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80AA9F-7112-411D-A822-C49A5AE449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E65516-02FB-4F6C-9CB4-E5E3AAFA51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C2496F-E669-4B86-B2C9-DFD8F23C35DD}"/>
              </a:ext>
            </a:extLst>
          </p:cNvPr>
          <p:cNvSpPr>
            <a:spLocks noGrp="1"/>
          </p:cNvSpPr>
          <p:nvPr>
            <p:ph type="dt" sz="half" idx="10"/>
          </p:nvPr>
        </p:nvSpPr>
        <p:spPr/>
        <p:txBody>
          <a:bodyPr/>
          <a:lstStyle/>
          <a:p>
            <a:fld id="{4DD4185C-968F-4A05-8D44-CF7C806B7668}" type="datetimeFigureOut">
              <a:rPr lang="en-US" smtClean="0"/>
              <a:t>8/9/2017</a:t>
            </a:fld>
            <a:endParaRPr lang="en-US"/>
          </a:p>
        </p:txBody>
      </p:sp>
      <p:sp>
        <p:nvSpPr>
          <p:cNvPr id="6" name="Footer Placeholder 5">
            <a:extLst>
              <a:ext uri="{FF2B5EF4-FFF2-40B4-BE49-F238E27FC236}">
                <a16:creationId xmlns:a16="http://schemas.microsoft.com/office/drawing/2014/main" id="{5D4E918B-91E4-48A5-A95F-9BA34CD2D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AE8168-25A6-48BB-9444-FFCC5FFE5580}"/>
              </a:ext>
            </a:extLst>
          </p:cNvPr>
          <p:cNvSpPr>
            <a:spLocks noGrp="1"/>
          </p:cNvSpPr>
          <p:nvPr>
            <p:ph type="sldNum" sz="quarter" idx="12"/>
          </p:nvPr>
        </p:nvSpPr>
        <p:spPr/>
        <p:txBody>
          <a:bodyPr/>
          <a:lstStyle/>
          <a:p>
            <a:fld id="{6B792766-4369-49C2-823F-438BB7EB185C}" type="slidenum">
              <a:rPr lang="en-US" smtClean="0"/>
              <a:t>‹#›</a:t>
            </a:fld>
            <a:endParaRPr lang="en-US"/>
          </a:p>
        </p:txBody>
      </p:sp>
    </p:spTree>
    <p:extLst>
      <p:ext uri="{BB962C8B-B14F-4D97-AF65-F5344CB8AC3E}">
        <p14:creationId xmlns:p14="http://schemas.microsoft.com/office/powerpoint/2010/main" val="2273740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E324D-557A-4D5F-8299-F08F2634D9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BEE6F9-2B67-49DF-867F-84A6262853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E05AC9-DE27-421E-86DA-AE80DE925A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51FEDE4-E75C-4E41-B920-B90A289687E0}"/>
              </a:ext>
            </a:extLst>
          </p:cNvPr>
          <p:cNvSpPr>
            <a:spLocks noGrp="1"/>
          </p:cNvSpPr>
          <p:nvPr>
            <p:ph type="dt" sz="half" idx="10"/>
          </p:nvPr>
        </p:nvSpPr>
        <p:spPr/>
        <p:txBody>
          <a:bodyPr/>
          <a:lstStyle/>
          <a:p>
            <a:fld id="{4DD4185C-968F-4A05-8D44-CF7C806B7668}" type="datetimeFigureOut">
              <a:rPr lang="en-US" smtClean="0"/>
              <a:t>8/9/2017</a:t>
            </a:fld>
            <a:endParaRPr lang="en-US"/>
          </a:p>
        </p:txBody>
      </p:sp>
      <p:sp>
        <p:nvSpPr>
          <p:cNvPr id="6" name="Footer Placeholder 5">
            <a:extLst>
              <a:ext uri="{FF2B5EF4-FFF2-40B4-BE49-F238E27FC236}">
                <a16:creationId xmlns:a16="http://schemas.microsoft.com/office/drawing/2014/main" id="{EC8F44C8-44BE-4035-B321-611F9A8A08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7A4967-213A-426C-B998-54B579009D93}"/>
              </a:ext>
            </a:extLst>
          </p:cNvPr>
          <p:cNvSpPr>
            <a:spLocks noGrp="1"/>
          </p:cNvSpPr>
          <p:nvPr>
            <p:ph type="sldNum" sz="quarter" idx="12"/>
          </p:nvPr>
        </p:nvSpPr>
        <p:spPr/>
        <p:txBody>
          <a:bodyPr/>
          <a:lstStyle/>
          <a:p>
            <a:fld id="{6B792766-4369-49C2-823F-438BB7EB185C}" type="slidenum">
              <a:rPr lang="en-US" smtClean="0"/>
              <a:t>‹#›</a:t>
            </a:fld>
            <a:endParaRPr lang="en-US"/>
          </a:p>
        </p:txBody>
      </p:sp>
    </p:spTree>
    <p:extLst>
      <p:ext uri="{BB962C8B-B14F-4D97-AF65-F5344CB8AC3E}">
        <p14:creationId xmlns:p14="http://schemas.microsoft.com/office/powerpoint/2010/main" val="325152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123C69-F736-49EA-AE96-0FFF0073F0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467B94-FB05-41D5-8922-0EE9786DA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35F8D3-35C3-4CFF-AE0B-DA39D4C11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4185C-968F-4A05-8D44-CF7C806B7668}" type="datetimeFigureOut">
              <a:rPr lang="en-US" smtClean="0"/>
              <a:t>8/9/2017</a:t>
            </a:fld>
            <a:endParaRPr lang="en-US"/>
          </a:p>
        </p:txBody>
      </p:sp>
      <p:sp>
        <p:nvSpPr>
          <p:cNvPr id="5" name="Footer Placeholder 4">
            <a:extLst>
              <a:ext uri="{FF2B5EF4-FFF2-40B4-BE49-F238E27FC236}">
                <a16:creationId xmlns:a16="http://schemas.microsoft.com/office/drawing/2014/main" id="{17AE3299-84D2-4CAE-99FF-F7457E4DB1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C73006-98F6-417B-BE40-A520A17CB7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792766-4369-49C2-823F-438BB7EB185C}" type="slidenum">
              <a:rPr lang="en-US" smtClean="0"/>
              <a:t>‹#›</a:t>
            </a:fld>
            <a:endParaRPr lang="en-US"/>
          </a:p>
        </p:txBody>
      </p:sp>
    </p:spTree>
    <p:extLst>
      <p:ext uri="{BB962C8B-B14F-4D97-AF65-F5344CB8AC3E}">
        <p14:creationId xmlns:p14="http://schemas.microsoft.com/office/powerpoint/2010/main" val="4184717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BC5B58-A8CC-4BB9-95E6-B9AACF272483}"/>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3783310-56BD-4802-ACCA-9F05C44F989F}"/>
              </a:ext>
            </a:extLst>
          </p:cNvPr>
          <p:cNvSpPr>
            <a:spLocks noGrp="1"/>
          </p:cNvSpPr>
          <p:nvPr>
            <p:ph type="ctrTitle"/>
          </p:nvPr>
        </p:nvSpPr>
        <p:spPr>
          <a:xfrm>
            <a:off x="1626053" y="4389665"/>
            <a:ext cx="9144000" cy="1245734"/>
          </a:xfrm>
        </p:spPr>
        <p:txBody>
          <a:bodyPr>
            <a:normAutofit fontScale="90000"/>
          </a:bodyPr>
          <a:lstStyle/>
          <a:p>
            <a:r>
              <a:rPr lang="en-US" b="1" dirty="0"/>
              <a:t>CHAPTER 2</a:t>
            </a:r>
            <a:br>
              <a:rPr lang="en-US" b="1" dirty="0"/>
            </a:br>
            <a:r>
              <a:rPr lang="en-US" b="1" dirty="0"/>
              <a:t>The Conversion Story</a:t>
            </a:r>
          </a:p>
        </p:txBody>
      </p:sp>
    </p:spTree>
    <p:extLst>
      <p:ext uri="{BB962C8B-B14F-4D97-AF65-F5344CB8AC3E}">
        <p14:creationId xmlns:p14="http://schemas.microsoft.com/office/powerpoint/2010/main" val="1034842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8B98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BC5B58-A8CC-4BB9-95E6-B9AACF272483}"/>
              </a:ext>
            </a:extLst>
          </p:cNvPr>
          <p:cNvPicPr>
            <a:picLocks noChangeAspect="1"/>
          </p:cNvPicPr>
          <p:nvPr/>
        </p:nvPicPr>
        <p:blipFill rotWithShape="1">
          <a:blip r:embed="rId2"/>
          <a:srcRect b="28653"/>
          <a:stretch/>
        </p:blipFill>
        <p:spPr>
          <a:xfrm>
            <a:off x="10429874" y="188687"/>
            <a:ext cx="1571625" cy="626623"/>
          </a:xfrm>
          <a:prstGeom prst="rect">
            <a:avLst/>
          </a:prstGeom>
          <a:ln>
            <a:solidFill>
              <a:schemeClr val="tx1"/>
            </a:solidFill>
          </a:ln>
          <a:effectLst/>
        </p:spPr>
      </p:pic>
      <p:sp>
        <p:nvSpPr>
          <p:cNvPr id="2" name="Title 1">
            <a:extLst>
              <a:ext uri="{FF2B5EF4-FFF2-40B4-BE49-F238E27FC236}">
                <a16:creationId xmlns:a16="http://schemas.microsoft.com/office/drawing/2014/main" id="{A3783310-56BD-4802-ACCA-9F05C44F989F}"/>
              </a:ext>
            </a:extLst>
          </p:cNvPr>
          <p:cNvSpPr>
            <a:spLocks noGrp="1"/>
          </p:cNvSpPr>
          <p:nvPr>
            <p:ph type="ctrTitle"/>
          </p:nvPr>
        </p:nvSpPr>
        <p:spPr>
          <a:xfrm>
            <a:off x="1524000" y="188687"/>
            <a:ext cx="9144000" cy="968602"/>
          </a:xfrm>
        </p:spPr>
        <p:txBody>
          <a:bodyPr>
            <a:normAutofit/>
          </a:bodyPr>
          <a:lstStyle/>
          <a:p>
            <a:r>
              <a:rPr lang="en-US" sz="5400" b="1" dirty="0"/>
              <a:t>WHAT HAPPENED?</a:t>
            </a:r>
          </a:p>
        </p:txBody>
      </p:sp>
      <p:sp>
        <p:nvSpPr>
          <p:cNvPr id="3" name="Subtitle 2">
            <a:extLst>
              <a:ext uri="{FF2B5EF4-FFF2-40B4-BE49-F238E27FC236}">
                <a16:creationId xmlns:a16="http://schemas.microsoft.com/office/drawing/2014/main" id="{5FA0531C-709E-4C1E-B1B6-4FA4160690E0}"/>
              </a:ext>
            </a:extLst>
          </p:cNvPr>
          <p:cNvSpPr>
            <a:spLocks noGrp="1"/>
          </p:cNvSpPr>
          <p:nvPr>
            <p:ph type="subTitle" idx="1"/>
          </p:nvPr>
        </p:nvSpPr>
        <p:spPr>
          <a:xfrm>
            <a:off x="1132113" y="1271589"/>
            <a:ext cx="10869385" cy="4614862"/>
          </a:xfrm>
        </p:spPr>
        <p:txBody>
          <a:bodyPr>
            <a:normAutofit/>
          </a:bodyPr>
          <a:lstStyle/>
          <a:p>
            <a:pPr marL="571500" indent="-571500" algn="just">
              <a:buFont typeface="Arial" panose="020B0604020202020204" pitchFamily="34" charset="0"/>
              <a:buChar char="•"/>
            </a:pPr>
            <a:r>
              <a:rPr lang="en-US" sz="4000" dirty="0"/>
              <a:t>Pentecost</a:t>
            </a:r>
          </a:p>
          <a:p>
            <a:pPr marL="571500" indent="-571500" algn="just">
              <a:buFont typeface="Arial" panose="020B0604020202020204" pitchFamily="34" charset="0"/>
              <a:buChar char="•"/>
            </a:pPr>
            <a:r>
              <a:rPr lang="en-US" sz="4000" dirty="0"/>
              <a:t>Baptism Of The Holy Spirit</a:t>
            </a:r>
          </a:p>
          <a:p>
            <a:pPr marL="571500" indent="-571500" algn="just">
              <a:buFont typeface="Arial" panose="020B0604020202020204" pitchFamily="34" charset="0"/>
              <a:buChar char="•"/>
            </a:pPr>
            <a:r>
              <a:rPr lang="en-US" sz="4000" dirty="0"/>
              <a:t>Peter Stood Up And Preached To Them</a:t>
            </a:r>
          </a:p>
          <a:p>
            <a:pPr algn="just"/>
            <a:r>
              <a:rPr lang="en-US" sz="4000" dirty="0"/>
              <a:t>	About 3,000 Were Added To Them</a:t>
            </a:r>
          </a:p>
        </p:txBody>
      </p:sp>
      <p:pic>
        <p:nvPicPr>
          <p:cNvPr id="5" name="Picture 4">
            <a:extLst>
              <a:ext uri="{FF2B5EF4-FFF2-40B4-BE49-F238E27FC236}">
                <a16:creationId xmlns:a16="http://schemas.microsoft.com/office/drawing/2014/main" id="{DA57938E-6D81-4AFA-8424-298758280ABC}"/>
              </a:ext>
            </a:extLst>
          </p:cNvPr>
          <p:cNvPicPr>
            <a:picLocks noChangeAspect="1"/>
          </p:cNvPicPr>
          <p:nvPr/>
        </p:nvPicPr>
        <p:blipFill rotWithShape="1">
          <a:blip r:embed="rId3"/>
          <a:srcRect b="88112"/>
          <a:stretch/>
        </p:blipFill>
        <p:spPr>
          <a:xfrm>
            <a:off x="0" y="6036688"/>
            <a:ext cx="12192000" cy="815310"/>
          </a:xfrm>
          <a:prstGeom prst="rect">
            <a:avLst/>
          </a:prstGeom>
          <a:ln w="3175">
            <a:solidFill>
              <a:schemeClr val="tx1"/>
            </a:solidFill>
          </a:ln>
        </p:spPr>
      </p:pic>
    </p:spTree>
    <p:extLst>
      <p:ext uri="{BB962C8B-B14F-4D97-AF65-F5344CB8AC3E}">
        <p14:creationId xmlns:p14="http://schemas.microsoft.com/office/powerpoint/2010/main" val="1945667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8B98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BC5B58-A8CC-4BB9-95E6-B9AACF272483}"/>
              </a:ext>
            </a:extLst>
          </p:cNvPr>
          <p:cNvPicPr>
            <a:picLocks noChangeAspect="1"/>
          </p:cNvPicPr>
          <p:nvPr/>
        </p:nvPicPr>
        <p:blipFill rotWithShape="1">
          <a:blip r:embed="rId2"/>
          <a:srcRect b="28653"/>
          <a:stretch/>
        </p:blipFill>
        <p:spPr>
          <a:xfrm>
            <a:off x="10429874" y="188687"/>
            <a:ext cx="1571625" cy="626623"/>
          </a:xfrm>
          <a:prstGeom prst="rect">
            <a:avLst/>
          </a:prstGeom>
          <a:ln>
            <a:solidFill>
              <a:schemeClr val="tx1"/>
            </a:solidFill>
          </a:ln>
          <a:effectLst/>
        </p:spPr>
      </p:pic>
      <p:sp>
        <p:nvSpPr>
          <p:cNvPr id="2" name="Title 1">
            <a:extLst>
              <a:ext uri="{FF2B5EF4-FFF2-40B4-BE49-F238E27FC236}">
                <a16:creationId xmlns:a16="http://schemas.microsoft.com/office/drawing/2014/main" id="{A3783310-56BD-4802-ACCA-9F05C44F989F}"/>
              </a:ext>
            </a:extLst>
          </p:cNvPr>
          <p:cNvSpPr>
            <a:spLocks noGrp="1"/>
          </p:cNvSpPr>
          <p:nvPr>
            <p:ph type="ctrTitle"/>
          </p:nvPr>
        </p:nvSpPr>
        <p:spPr>
          <a:xfrm>
            <a:off x="1524000" y="188687"/>
            <a:ext cx="9144000" cy="968602"/>
          </a:xfrm>
        </p:spPr>
        <p:txBody>
          <a:bodyPr>
            <a:normAutofit/>
          </a:bodyPr>
          <a:lstStyle/>
          <a:p>
            <a:r>
              <a:rPr lang="en-US" sz="5400" b="1" dirty="0"/>
              <a:t>CONVINCED AND CONVERTED</a:t>
            </a:r>
          </a:p>
        </p:txBody>
      </p:sp>
      <p:sp>
        <p:nvSpPr>
          <p:cNvPr id="3" name="Subtitle 2">
            <a:extLst>
              <a:ext uri="{FF2B5EF4-FFF2-40B4-BE49-F238E27FC236}">
                <a16:creationId xmlns:a16="http://schemas.microsoft.com/office/drawing/2014/main" id="{5FA0531C-709E-4C1E-B1B6-4FA4160690E0}"/>
              </a:ext>
            </a:extLst>
          </p:cNvPr>
          <p:cNvSpPr>
            <a:spLocks noGrp="1"/>
          </p:cNvSpPr>
          <p:nvPr>
            <p:ph type="subTitle" idx="1"/>
          </p:nvPr>
        </p:nvSpPr>
        <p:spPr>
          <a:xfrm>
            <a:off x="1132114" y="1271589"/>
            <a:ext cx="9855200" cy="4629150"/>
          </a:xfrm>
        </p:spPr>
        <p:txBody>
          <a:bodyPr>
            <a:normAutofit/>
          </a:bodyPr>
          <a:lstStyle/>
          <a:p>
            <a:pPr marL="571500" indent="-571500" algn="just">
              <a:buFont typeface="Arial" panose="020B0604020202020204" pitchFamily="34" charset="0"/>
              <a:buChar char="•"/>
            </a:pPr>
            <a:r>
              <a:rPr lang="en-US" sz="4000" dirty="0"/>
              <a:t>Clearly </a:t>
            </a:r>
            <a:r>
              <a:rPr lang="en-US" sz="4000"/>
              <a:t>A Work </a:t>
            </a:r>
            <a:r>
              <a:rPr lang="en-US" sz="4000" dirty="0"/>
              <a:t>Of God</a:t>
            </a:r>
          </a:p>
          <a:p>
            <a:pPr marL="571500" indent="-571500" algn="just">
              <a:buFont typeface="Arial" panose="020B0604020202020204" pitchFamily="34" charset="0"/>
              <a:buChar char="•"/>
            </a:pPr>
            <a:r>
              <a:rPr lang="en-US" sz="4000" dirty="0"/>
              <a:t>They Were Religious</a:t>
            </a:r>
          </a:p>
          <a:p>
            <a:pPr marL="571500" indent="-571500" algn="just">
              <a:buFont typeface="Arial" panose="020B0604020202020204" pitchFamily="34" charset="0"/>
              <a:buChar char="•"/>
            </a:pPr>
            <a:r>
              <a:rPr lang="en-US" sz="4000" dirty="0"/>
              <a:t>Respected God’s Authority</a:t>
            </a:r>
          </a:p>
          <a:p>
            <a:pPr marL="571500" indent="-571500" algn="just">
              <a:buFont typeface="Arial" panose="020B0604020202020204" pitchFamily="34" charset="0"/>
              <a:buChar char="•"/>
            </a:pPr>
            <a:r>
              <a:rPr lang="en-US" sz="4000" dirty="0"/>
              <a:t>The Truth About Jesus</a:t>
            </a:r>
          </a:p>
          <a:p>
            <a:pPr marL="571500" indent="-571500" algn="just">
              <a:buFont typeface="Arial" panose="020B0604020202020204" pitchFamily="34" charset="0"/>
              <a:buChar char="•"/>
            </a:pPr>
            <a:r>
              <a:rPr lang="en-US" sz="4000" dirty="0"/>
              <a:t>The Evidence Regarding A Risen Lord</a:t>
            </a:r>
          </a:p>
          <a:p>
            <a:pPr marL="571500" indent="-571500" algn="just">
              <a:buFont typeface="Arial" panose="020B0604020202020204" pitchFamily="34" charset="0"/>
              <a:buChar char="•"/>
            </a:pPr>
            <a:r>
              <a:rPr lang="en-US" sz="4000" dirty="0"/>
              <a:t> They Sought Something Different</a:t>
            </a:r>
          </a:p>
          <a:p>
            <a:pPr marL="571500" indent="-571500" algn="just">
              <a:buFont typeface="Arial" panose="020B0604020202020204" pitchFamily="34" charset="0"/>
              <a:buChar char="•"/>
            </a:pPr>
            <a:endParaRPr lang="en-US" sz="4000" dirty="0"/>
          </a:p>
        </p:txBody>
      </p:sp>
      <p:pic>
        <p:nvPicPr>
          <p:cNvPr id="5" name="Picture 4">
            <a:extLst>
              <a:ext uri="{FF2B5EF4-FFF2-40B4-BE49-F238E27FC236}">
                <a16:creationId xmlns:a16="http://schemas.microsoft.com/office/drawing/2014/main" id="{DA57938E-6D81-4AFA-8424-298758280ABC}"/>
              </a:ext>
            </a:extLst>
          </p:cNvPr>
          <p:cNvPicPr>
            <a:picLocks noChangeAspect="1"/>
          </p:cNvPicPr>
          <p:nvPr/>
        </p:nvPicPr>
        <p:blipFill rotWithShape="1">
          <a:blip r:embed="rId3"/>
          <a:srcRect b="88112"/>
          <a:stretch/>
        </p:blipFill>
        <p:spPr>
          <a:xfrm>
            <a:off x="0" y="6036688"/>
            <a:ext cx="12192000" cy="815310"/>
          </a:xfrm>
          <a:prstGeom prst="rect">
            <a:avLst/>
          </a:prstGeom>
          <a:ln w="3175">
            <a:solidFill>
              <a:schemeClr val="tx1"/>
            </a:solidFill>
          </a:ln>
        </p:spPr>
      </p:pic>
    </p:spTree>
    <p:extLst>
      <p:ext uri="{BB962C8B-B14F-4D97-AF65-F5344CB8AC3E}">
        <p14:creationId xmlns:p14="http://schemas.microsoft.com/office/powerpoint/2010/main" val="2328410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8B98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BC5B58-A8CC-4BB9-95E6-B9AACF272483}"/>
              </a:ext>
            </a:extLst>
          </p:cNvPr>
          <p:cNvPicPr>
            <a:picLocks noChangeAspect="1"/>
          </p:cNvPicPr>
          <p:nvPr/>
        </p:nvPicPr>
        <p:blipFill rotWithShape="1">
          <a:blip r:embed="rId2"/>
          <a:srcRect b="28653"/>
          <a:stretch/>
        </p:blipFill>
        <p:spPr>
          <a:xfrm>
            <a:off x="10429874" y="188687"/>
            <a:ext cx="1571625" cy="626623"/>
          </a:xfrm>
          <a:prstGeom prst="rect">
            <a:avLst/>
          </a:prstGeom>
          <a:ln>
            <a:solidFill>
              <a:schemeClr val="tx1"/>
            </a:solidFill>
          </a:ln>
          <a:effectLst/>
        </p:spPr>
      </p:pic>
      <p:sp>
        <p:nvSpPr>
          <p:cNvPr id="2" name="Title 1">
            <a:extLst>
              <a:ext uri="{FF2B5EF4-FFF2-40B4-BE49-F238E27FC236}">
                <a16:creationId xmlns:a16="http://schemas.microsoft.com/office/drawing/2014/main" id="{A3783310-56BD-4802-ACCA-9F05C44F989F}"/>
              </a:ext>
            </a:extLst>
          </p:cNvPr>
          <p:cNvSpPr>
            <a:spLocks noGrp="1"/>
          </p:cNvSpPr>
          <p:nvPr>
            <p:ph type="ctrTitle"/>
          </p:nvPr>
        </p:nvSpPr>
        <p:spPr>
          <a:xfrm>
            <a:off x="1524000" y="188687"/>
            <a:ext cx="9144000" cy="968602"/>
          </a:xfrm>
        </p:spPr>
        <p:txBody>
          <a:bodyPr>
            <a:normAutofit/>
          </a:bodyPr>
          <a:lstStyle/>
          <a:p>
            <a:r>
              <a:rPr lang="en-US" sz="5400" b="1" dirty="0"/>
              <a:t>QUICK OBSERVATIONS</a:t>
            </a:r>
          </a:p>
        </p:txBody>
      </p:sp>
      <p:sp>
        <p:nvSpPr>
          <p:cNvPr id="3" name="Subtitle 2">
            <a:extLst>
              <a:ext uri="{FF2B5EF4-FFF2-40B4-BE49-F238E27FC236}">
                <a16:creationId xmlns:a16="http://schemas.microsoft.com/office/drawing/2014/main" id="{5FA0531C-709E-4C1E-B1B6-4FA4160690E0}"/>
              </a:ext>
            </a:extLst>
          </p:cNvPr>
          <p:cNvSpPr>
            <a:spLocks noGrp="1"/>
          </p:cNvSpPr>
          <p:nvPr>
            <p:ph type="subTitle" idx="1"/>
          </p:nvPr>
        </p:nvSpPr>
        <p:spPr>
          <a:xfrm>
            <a:off x="1132113" y="1271589"/>
            <a:ext cx="10569349" cy="4614862"/>
          </a:xfrm>
        </p:spPr>
        <p:txBody>
          <a:bodyPr>
            <a:normAutofit/>
          </a:bodyPr>
          <a:lstStyle/>
          <a:p>
            <a:pPr marL="571500" indent="-571500" algn="just">
              <a:buFont typeface="Arial" panose="020B0604020202020204" pitchFamily="34" charset="0"/>
              <a:buChar char="•"/>
            </a:pPr>
            <a:r>
              <a:rPr lang="en-US" sz="4000" dirty="0"/>
              <a:t>Religion Is Not Enough</a:t>
            </a:r>
          </a:p>
          <a:p>
            <a:pPr marL="571500" indent="-571500" algn="just">
              <a:buFont typeface="Arial" panose="020B0604020202020204" pitchFamily="34" charset="0"/>
              <a:buChar char="•"/>
            </a:pPr>
            <a:r>
              <a:rPr lang="en-US" sz="4000" dirty="0"/>
              <a:t>Authority Provides Conviction And Conversion</a:t>
            </a:r>
          </a:p>
          <a:p>
            <a:pPr marL="571500" indent="-571500" algn="just">
              <a:buFont typeface="Arial" panose="020B0604020202020204" pitchFamily="34" charset="0"/>
              <a:buChar char="•"/>
            </a:pPr>
            <a:r>
              <a:rPr lang="en-US" sz="4000" dirty="0"/>
              <a:t>Perils Of Relativism</a:t>
            </a:r>
          </a:p>
          <a:p>
            <a:pPr marL="571500" indent="-571500" algn="just">
              <a:buFont typeface="Arial" panose="020B0604020202020204" pitchFamily="34" charset="0"/>
              <a:buChar char="•"/>
            </a:pPr>
            <a:endParaRPr lang="en-US" sz="4000" dirty="0"/>
          </a:p>
        </p:txBody>
      </p:sp>
      <p:pic>
        <p:nvPicPr>
          <p:cNvPr id="5" name="Picture 4">
            <a:extLst>
              <a:ext uri="{FF2B5EF4-FFF2-40B4-BE49-F238E27FC236}">
                <a16:creationId xmlns:a16="http://schemas.microsoft.com/office/drawing/2014/main" id="{DA57938E-6D81-4AFA-8424-298758280ABC}"/>
              </a:ext>
            </a:extLst>
          </p:cNvPr>
          <p:cNvPicPr>
            <a:picLocks noChangeAspect="1"/>
          </p:cNvPicPr>
          <p:nvPr/>
        </p:nvPicPr>
        <p:blipFill rotWithShape="1">
          <a:blip r:embed="rId3"/>
          <a:srcRect b="88112"/>
          <a:stretch/>
        </p:blipFill>
        <p:spPr>
          <a:xfrm>
            <a:off x="0" y="6036688"/>
            <a:ext cx="12192000" cy="815310"/>
          </a:xfrm>
          <a:prstGeom prst="rect">
            <a:avLst/>
          </a:prstGeom>
          <a:ln w="3175">
            <a:solidFill>
              <a:schemeClr val="tx1"/>
            </a:solidFill>
          </a:ln>
        </p:spPr>
      </p:pic>
    </p:spTree>
    <p:extLst>
      <p:ext uri="{BB962C8B-B14F-4D97-AF65-F5344CB8AC3E}">
        <p14:creationId xmlns:p14="http://schemas.microsoft.com/office/powerpoint/2010/main" val="3209972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B98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BC5B58-A8CC-4BB9-95E6-B9AACF272483}"/>
              </a:ext>
            </a:extLst>
          </p:cNvPr>
          <p:cNvPicPr>
            <a:picLocks noChangeAspect="1"/>
          </p:cNvPicPr>
          <p:nvPr/>
        </p:nvPicPr>
        <p:blipFill rotWithShape="1">
          <a:blip r:embed="rId2"/>
          <a:srcRect b="28653"/>
          <a:stretch/>
        </p:blipFill>
        <p:spPr>
          <a:xfrm>
            <a:off x="10429874" y="188687"/>
            <a:ext cx="1571625" cy="626623"/>
          </a:xfrm>
          <a:prstGeom prst="rect">
            <a:avLst/>
          </a:prstGeom>
          <a:ln>
            <a:solidFill>
              <a:schemeClr val="tx1"/>
            </a:solidFill>
          </a:ln>
          <a:effectLst/>
        </p:spPr>
      </p:pic>
      <p:sp>
        <p:nvSpPr>
          <p:cNvPr id="2" name="Title 1">
            <a:extLst>
              <a:ext uri="{FF2B5EF4-FFF2-40B4-BE49-F238E27FC236}">
                <a16:creationId xmlns:a16="http://schemas.microsoft.com/office/drawing/2014/main" id="{A3783310-56BD-4802-ACCA-9F05C44F989F}"/>
              </a:ext>
            </a:extLst>
          </p:cNvPr>
          <p:cNvSpPr>
            <a:spLocks noGrp="1"/>
          </p:cNvSpPr>
          <p:nvPr>
            <p:ph type="ctrTitle"/>
          </p:nvPr>
        </p:nvSpPr>
        <p:spPr>
          <a:xfrm>
            <a:off x="1524000" y="188687"/>
            <a:ext cx="9144000" cy="968602"/>
          </a:xfrm>
        </p:spPr>
        <p:txBody>
          <a:bodyPr>
            <a:normAutofit/>
          </a:bodyPr>
          <a:lstStyle/>
          <a:p>
            <a:r>
              <a:rPr lang="en-US" sz="5400" b="1" dirty="0"/>
              <a:t>PERILS OF RELATIVISM</a:t>
            </a:r>
          </a:p>
        </p:txBody>
      </p:sp>
      <p:sp>
        <p:nvSpPr>
          <p:cNvPr id="3" name="Subtitle 2">
            <a:extLst>
              <a:ext uri="{FF2B5EF4-FFF2-40B4-BE49-F238E27FC236}">
                <a16:creationId xmlns:a16="http://schemas.microsoft.com/office/drawing/2014/main" id="{5FA0531C-709E-4C1E-B1B6-4FA4160690E0}"/>
              </a:ext>
            </a:extLst>
          </p:cNvPr>
          <p:cNvSpPr>
            <a:spLocks noGrp="1"/>
          </p:cNvSpPr>
          <p:nvPr>
            <p:ph type="subTitle" idx="1"/>
          </p:nvPr>
        </p:nvSpPr>
        <p:spPr>
          <a:xfrm>
            <a:off x="718457" y="1157289"/>
            <a:ext cx="10755086" cy="4629150"/>
          </a:xfrm>
        </p:spPr>
        <p:txBody>
          <a:bodyPr>
            <a:normAutofit/>
          </a:bodyPr>
          <a:lstStyle/>
          <a:p>
            <a:pPr algn="just"/>
            <a:r>
              <a:rPr lang="en-US" sz="3200" dirty="0"/>
              <a:t>“It says that the way to healing and wholeness is to stop measuring yourself by external standards or expectations, even God’s.  Instead, without reference to God or His Word, be yourself. Make yourself the measure of what is good and acceptable.  Give yourself the unconditional positive self-regard.  The only role that God has to play in this relativism is to be the divine endorsement of your own self-affirmation.  God functions as a kind of booster for the absoluteness of self.  If He presents Himself as one with standards or commandments, then He is part of the problem, not part of the solution.” - Piper </a:t>
            </a:r>
          </a:p>
        </p:txBody>
      </p:sp>
      <p:pic>
        <p:nvPicPr>
          <p:cNvPr id="5" name="Picture 4">
            <a:extLst>
              <a:ext uri="{FF2B5EF4-FFF2-40B4-BE49-F238E27FC236}">
                <a16:creationId xmlns:a16="http://schemas.microsoft.com/office/drawing/2014/main" id="{DA57938E-6D81-4AFA-8424-298758280ABC}"/>
              </a:ext>
            </a:extLst>
          </p:cNvPr>
          <p:cNvPicPr>
            <a:picLocks noChangeAspect="1"/>
          </p:cNvPicPr>
          <p:nvPr/>
        </p:nvPicPr>
        <p:blipFill rotWithShape="1">
          <a:blip r:embed="rId3"/>
          <a:srcRect b="88112"/>
          <a:stretch/>
        </p:blipFill>
        <p:spPr>
          <a:xfrm>
            <a:off x="0" y="6036688"/>
            <a:ext cx="12192000" cy="815310"/>
          </a:xfrm>
          <a:prstGeom prst="rect">
            <a:avLst/>
          </a:prstGeom>
          <a:ln w="3175">
            <a:solidFill>
              <a:schemeClr val="tx1"/>
            </a:solidFill>
          </a:ln>
        </p:spPr>
      </p:pic>
    </p:spTree>
    <p:extLst>
      <p:ext uri="{BB962C8B-B14F-4D97-AF65-F5344CB8AC3E}">
        <p14:creationId xmlns:p14="http://schemas.microsoft.com/office/powerpoint/2010/main" val="3964519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8B98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BC5B58-A8CC-4BB9-95E6-B9AACF272483}"/>
              </a:ext>
            </a:extLst>
          </p:cNvPr>
          <p:cNvPicPr>
            <a:picLocks noChangeAspect="1"/>
          </p:cNvPicPr>
          <p:nvPr/>
        </p:nvPicPr>
        <p:blipFill rotWithShape="1">
          <a:blip r:embed="rId2"/>
          <a:srcRect b="28653"/>
          <a:stretch/>
        </p:blipFill>
        <p:spPr>
          <a:xfrm>
            <a:off x="10429874" y="188687"/>
            <a:ext cx="1571625" cy="626623"/>
          </a:xfrm>
          <a:prstGeom prst="rect">
            <a:avLst/>
          </a:prstGeom>
          <a:ln>
            <a:solidFill>
              <a:schemeClr val="tx1"/>
            </a:solidFill>
          </a:ln>
          <a:effectLst/>
        </p:spPr>
      </p:pic>
      <p:sp>
        <p:nvSpPr>
          <p:cNvPr id="2" name="Title 1">
            <a:extLst>
              <a:ext uri="{FF2B5EF4-FFF2-40B4-BE49-F238E27FC236}">
                <a16:creationId xmlns:a16="http://schemas.microsoft.com/office/drawing/2014/main" id="{A3783310-56BD-4802-ACCA-9F05C44F989F}"/>
              </a:ext>
            </a:extLst>
          </p:cNvPr>
          <p:cNvSpPr>
            <a:spLocks noGrp="1"/>
          </p:cNvSpPr>
          <p:nvPr>
            <p:ph type="ctrTitle"/>
          </p:nvPr>
        </p:nvSpPr>
        <p:spPr>
          <a:xfrm>
            <a:off x="1524000" y="188687"/>
            <a:ext cx="9144000" cy="968602"/>
          </a:xfrm>
        </p:spPr>
        <p:txBody>
          <a:bodyPr>
            <a:normAutofit/>
          </a:bodyPr>
          <a:lstStyle/>
          <a:p>
            <a:r>
              <a:rPr lang="en-US" sz="5400" b="1" dirty="0"/>
              <a:t>SIGNS OF TRUE CONVERSION</a:t>
            </a:r>
          </a:p>
        </p:txBody>
      </p:sp>
      <p:sp>
        <p:nvSpPr>
          <p:cNvPr id="3" name="Subtitle 2">
            <a:extLst>
              <a:ext uri="{FF2B5EF4-FFF2-40B4-BE49-F238E27FC236}">
                <a16:creationId xmlns:a16="http://schemas.microsoft.com/office/drawing/2014/main" id="{5FA0531C-709E-4C1E-B1B6-4FA4160690E0}"/>
              </a:ext>
            </a:extLst>
          </p:cNvPr>
          <p:cNvSpPr>
            <a:spLocks noGrp="1"/>
          </p:cNvSpPr>
          <p:nvPr>
            <p:ph type="subTitle" idx="1"/>
          </p:nvPr>
        </p:nvSpPr>
        <p:spPr>
          <a:xfrm>
            <a:off x="1132114" y="1271589"/>
            <a:ext cx="9855200" cy="4614862"/>
          </a:xfrm>
        </p:spPr>
        <p:txBody>
          <a:bodyPr>
            <a:normAutofit/>
          </a:bodyPr>
          <a:lstStyle/>
          <a:p>
            <a:pPr marL="571500" indent="-571500" algn="just">
              <a:buFont typeface="Arial" panose="020B0604020202020204" pitchFamily="34" charset="0"/>
              <a:buChar char="•"/>
            </a:pPr>
            <a:r>
              <a:rPr lang="en-US" sz="4000" dirty="0"/>
              <a:t>Dedicated To Learning God’s Word</a:t>
            </a:r>
          </a:p>
          <a:p>
            <a:pPr marL="571500" indent="-571500" algn="just">
              <a:buFont typeface="Arial" panose="020B0604020202020204" pitchFamily="34" charset="0"/>
              <a:buChar char="•"/>
            </a:pPr>
            <a:r>
              <a:rPr lang="en-US" sz="4000" dirty="0"/>
              <a:t>True Fellowship</a:t>
            </a:r>
          </a:p>
          <a:p>
            <a:pPr marL="571500" indent="-571500" algn="just">
              <a:buFont typeface="Arial" panose="020B0604020202020204" pitchFamily="34" charset="0"/>
              <a:buChar char="•"/>
            </a:pPr>
            <a:r>
              <a:rPr lang="en-US" sz="4000" dirty="0"/>
              <a:t>Desire To Worship</a:t>
            </a:r>
          </a:p>
          <a:p>
            <a:pPr marL="571500" indent="-571500" algn="just">
              <a:buFont typeface="Arial" panose="020B0604020202020204" pitchFamily="34" charset="0"/>
              <a:buChar char="•"/>
            </a:pPr>
            <a:r>
              <a:rPr lang="en-US" sz="4000" dirty="0"/>
              <a:t>Lives Of Holiness</a:t>
            </a:r>
          </a:p>
          <a:p>
            <a:pPr marL="571500" indent="-571500" algn="just">
              <a:buFont typeface="Arial" panose="020B0604020202020204" pitchFamily="34" charset="0"/>
              <a:buChar char="•"/>
            </a:pPr>
            <a:r>
              <a:rPr lang="en-US" sz="4000" dirty="0"/>
              <a:t>Care For One Another</a:t>
            </a:r>
          </a:p>
          <a:p>
            <a:pPr marL="571500" indent="-571500" algn="just">
              <a:buFont typeface="Arial" panose="020B0604020202020204" pitchFamily="34" charset="0"/>
              <a:buChar char="•"/>
            </a:pPr>
            <a:r>
              <a:rPr lang="en-US" sz="4000" dirty="0"/>
              <a:t>Lives Of Thankfulness</a:t>
            </a:r>
          </a:p>
        </p:txBody>
      </p:sp>
      <p:pic>
        <p:nvPicPr>
          <p:cNvPr id="5" name="Picture 4">
            <a:extLst>
              <a:ext uri="{FF2B5EF4-FFF2-40B4-BE49-F238E27FC236}">
                <a16:creationId xmlns:a16="http://schemas.microsoft.com/office/drawing/2014/main" id="{DA57938E-6D81-4AFA-8424-298758280ABC}"/>
              </a:ext>
            </a:extLst>
          </p:cNvPr>
          <p:cNvPicPr>
            <a:picLocks noChangeAspect="1"/>
          </p:cNvPicPr>
          <p:nvPr/>
        </p:nvPicPr>
        <p:blipFill rotWithShape="1">
          <a:blip r:embed="rId3"/>
          <a:srcRect b="88112"/>
          <a:stretch/>
        </p:blipFill>
        <p:spPr>
          <a:xfrm>
            <a:off x="0" y="6036688"/>
            <a:ext cx="12192000" cy="815310"/>
          </a:xfrm>
          <a:prstGeom prst="rect">
            <a:avLst/>
          </a:prstGeom>
          <a:ln w="3175">
            <a:solidFill>
              <a:schemeClr val="tx1"/>
            </a:solidFill>
          </a:ln>
        </p:spPr>
      </p:pic>
    </p:spTree>
    <p:extLst>
      <p:ext uri="{BB962C8B-B14F-4D97-AF65-F5344CB8AC3E}">
        <p14:creationId xmlns:p14="http://schemas.microsoft.com/office/powerpoint/2010/main" val="3744398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8B98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BC5B58-A8CC-4BB9-95E6-B9AACF272483}"/>
              </a:ext>
            </a:extLst>
          </p:cNvPr>
          <p:cNvPicPr>
            <a:picLocks noChangeAspect="1"/>
          </p:cNvPicPr>
          <p:nvPr/>
        </p:nvPicPr>
        <p:blipFill rotWithShape="1">
          <a:blip r:embed="rId2"/>
          <a:srcRect b="28653"/>
          <a:stretch/>
        </p:blipFill>
        <p:spPr>
          <a:xfrm>
            <a:off x="10429874" y="188687"/>
            <a:ext cx="1571625" cy="626623"/>
          </a:xfrm>
          <a:prstGeom prst="rect">
            <a:avLst/>
          </a:prstGeom>
          <a:ln>
            <a:solidFill>
              <a:schemeClr val="tx1"/>
            </a:solidFill>
          </a:ln>
          <a:effectLst/>
        </p:spPr>
      </p:pic>
      <p:sp>
        <p:nvSpPr>
          <p:cNvPr id="2" name="Title 1">
            <a:extLst>
              <a:ext uri="{FF2B5EF4-FFF2-40B4-BE49-F238E27FC236}">
                <a16:creationId xmlns:a16="http://schemas.microsoft.com/office/drawing/2014/main" id="{A3783310-56BD-4802-ACCA-9F05C44F989F}"/>
              </a:ext>
            </a:extLst>
          </p:cNvPr>
          <p:cNvSpPr>
            <a:spLocks noGrp="1"/>
          </p:cNvSpPr>
          <p:nvPr>
            <p:ph type="ctrTitle"/>
          </p:nvPr>
        </p:nvSpPr>
        <p:spPr>
          <a:xfrm>
            <a:off x="1524000" y="188687"/>
            <a:ext cx="9144000" cy="968602"/>
          </a:xfrm>
        </p:spPr>
        <p:txBody>
          <a:bodyPr>
            <a:normAutofit/>
          </a:bodyPr>
          <a:lstStyle/>
          <a:p>
            <a:endParaRPr lang="en-US" sz="5400" b="1" dirty="0"/>
          </a:p>
        </p:txBody>
      </p:sp>
      <p:sp>
        <p:nvSpPr>
          <p:cNvPr id="3" name="Subtitle 2">
            <a:extLst>
              <a:ext uri="{FF2B5EF4-FFF2-40B4-BE49-F238E27FC236}">
                <a16:creationId xmlns:a16="http://schemas.microsoft.com/office/drawing/2014/main" id="{5FA0531C-709E-4C1E-B1B6-4FA4160690E0}"/>
              </a:ext>
            </a:extLst>
          </p:cNvPr>
          <p:cNvSpPr>
            <a:spLocks noGrp="1"/>
          </p:cNvSpPr>
          <p:nvPr>
            <p:ph type="subTitle" idx="1"/>
          </p:nvPr>
        </p:nvSpPr>
        <p:spPr>
          <a:xfrm>
            <a:off x="1132114" y="1271588"/>
            <a:ext cx="9855200" cy="4600575"/>
          </a:xfrm>
        </p:spPr>
        <p:txBody>
          <a:bodyPr>
            <a:normAutofit/>
          </a:bodyPr>
          <a:lstStyle/>
          <a:p>
            <a:r>
              <a:rPr lang="en-US" sz="6000" dirty="0"/>
              <a:t>Have You Been Truly Converted?</a:t>
            </a:r>
          </a:p>
          <a:p>
            <a:endParaRPr lang="en-US" sz="6000" dirty="0"/>
          </a:p>
          <a:p>
            <a:r>
              <a:rPr lang="en-US" sz="6000" dirty="0"/>
              <a:t>It Is Time To Live</a:t>
            </a:r>
          </a:p>
          <a:p>
            <a:r>
              <a:rPr lang="en-US" sz="6000" dirty="0"/>
              <a:t>A New Life!</a:t>
            </a:r>
          </a:p>
        </p:txBody>
      </p:sp>
      <p:pic>
        <p:nvPicPr>
          <p:cNvPr id="5" name="Picture 4">
            <a:extLst>
              <a:ext uri="{FF2B5EF4-FFF2-40B4-BE49-F238E27FC236}">
                <a16:creationId xmlns:a16="http://schemas.microsoft.com/office/drawing/2014/main" id="{DA57938E-6D81-4AFA-8424-298758280ABC}"/>
              </a:ext>
            </a:extLst>
          </p:cNvPr>
          <p:cNvPicPr>
            <a:picLocks noChangeAspect="1"/>
          </p:cNvPicPr>
          <p:nvPr/>
        </p:nvPicPr>
        <p:blipFill rotWithShape="1">
          <a:blip r:embed="rId3"/>
          <a:srcRect b="88112"/>
          <a:stretch/>
        </p:blipFill>
        <p:spPr>
          <a:xfrm>
            <a:off x="0" y="6036688"/>
            <a:ext cx="12192000" cy="815310"/>
          </a:xfrm>
          <a:prstGeom prst="rect">
            <a:avLst/>
          </a:prstGeom>
          <a:ln w="3175">
            <a:solidFill>
              <a:schemeClr val="tx1"/>
            </a:solidFill>
          </a:ln>
        </p:spPr>
      </p:pic>
    </p:spTree>
    <p:extLst>
      <p:ext uri="{BB962C8B-B14F-4D97-AF65-F5344CB8AC3E}">
        <p14:creationId xmlns:p14="http://schemas.microsoft.com/office/powerpoint/2010/main" val="1882446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220</Words>
  <Application>Microsoft Office PowerPoint</Application>
  <PresentationFormat>Widescreen</PresentationFormat>
  <Paragraphs>30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CHAPTER 2 The Conversion Story</vt:lpstr>
      <vt:lpstr>WHAT HAPPENED?</vt:lpstr>
      <vt:lpstr>CONVINCED AND CONVERTED</vt:lpstr>
      <vt:lpstr>QUICK OBSERVATIONS</vt:lpstr>
      <vt:lpstr>PERILS OF RELATIVISM</vt:lpstr>
      <vt:lpstr>SIGNS OF TRUE CONVERSION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LaMar Hester</dc:creator>
  <cp:lastModifiedBy>LaMar Hester</cp:lastModifiedBy>
  <cp:revision>40</cp:revision>
  <dcterms:created xsi:type="dcterms:W3CDTF">2017-08-04T02:17:22Z</dcterms:created>
  <dcterms:modified xsi:type="dcterms:W3CDTF">2017-08-09T12:30:59Z</dcterms:modified>
</cp:coreProperties>
</file>