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B983"/>
    <a:srgbClr val="D58663"/>
    <a:srgbClr val="912501"/>
    <a:srgbClr val="8A0206"/>
    <a:srgbClr val="902E14"/>
    <a:srgbClr val="D97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CBBAE-F977-4873-B89E-A5909C46A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7D558-0680-4B19-887E-F95623132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D282B-6F5F-45D5-B3AE-E996AAB9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EE638-38A3-4755-8D1C-ED600D81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982B1-4D2E-41E9-834D-5C527438A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4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38F4-C18D-48D0-A781-74F58246A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4428A-D435-4A41-87D3-1F4095CDA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91E5D-E2F2-43BF-93D3-3C72795C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89E66-0FB0-4615-81E2-4715F7A8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8C003-EC9F-4504-AA96-91CFE93D1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3EF6B7-B45B-4F33-83CD-695637E4D1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096DE-A553-4835-889A-F62CA2CA2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6EF77-E766-45E4-8059-007456AF1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1F30B-F7A7-4C39-AB82-A444684E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F268B-1B18-40E4-B365-BD6F0A54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4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6941-9118-4666-A677-00192FF3E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2D1B-0BA2-4E51-B02C-734B58B37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53A8-78D9-42D5-96F3-F5FB8C6F5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04C7-0705-40D6-85A9-2194F05F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4F7F-DA7A-4A2C-B749-4FD617ECC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4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3B314-1F76-4F90-B692-E36DEFA9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67A10-4470-4766-95D7-449C3BA50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2EFE5-C173-4DB1-A94F-E426FBB4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CF4BE-536C-4665-8992-43D889F4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FABA9-44A5-49A6-8C77-CEFA7279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EF73-A9AF-469D-8A34-B1AFD712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991F6-7E4E-4518-984D-ACC7B1B70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E9594-F371-46FD-89E1-183696684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BBA7F-AE4C-47ED-9478-8997250CD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48E34A-59B1-46FF-93D4-B280AAA5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58482-AD17-4400-B582-D2EDF35F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9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D21E3-63D7-4398-B5E0-69367915A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9CEE-8164-41BD-AC73-2709DADC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8A38E0-D3AE-43D5-A67A-E93FA5618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D2D62-6A9F-4E69-95C9-B4FAA03AF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027954-2A19-446E-B882-91BE8804A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37F89-E134-4B3A-B1F5-EE623D87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A0D89-8A99-4F36-ACB7-46FD151FA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685498-D845-4736-9F38-FB1F2C55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3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587C-B473-4587-A70B-743440B3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04FD7-F558-45BF-972B-D8FE58C4C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43C71-AE06-44A8-8542-6BA4B66A4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94187-BE3D-4C26-B1E0-A364C839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2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B8420-81AD-4F30-8F99-5692055BA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8BC3F2-817A-4A24-A367-7452622FC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5DDC7-551F-44A6-AD2A-827DD499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FB1DD-E6A5-4E7D-9B12-1E3BEA685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0AA9F-7112-411D-A822-C49A5AE4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65516-02FB-4F6C-9CB4-E5E3AAFA5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C2496F-E669-4B86-B2C9-DFD8F23C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E918B-91E4-48A5-A95F-9BA34CD2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E8168-25A6-48BB-9444-FFCC5FFE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E324D-557A-4D5F-8299-F08F2634D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BEE6F9-2B67-49DF-867F-84A626285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05AC9-DE27-421E-86DA-AE80DE925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FEDE4-E75C-4E41-B920-B90A28968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4185C-968F-4A05-8D44-CF7C806B766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F44C8-44BE-4035-B321-611F9A8A0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A4967-213A-426C-B998-54B57900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123C69-F736-49EA-AE96-0FFF0073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67B94-FB05-41D5-8922-0EE9786DA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5F8D3-35C3-4CFF-AE0B-DA39D4C11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4185C-968F-4A05-8D44-CF7C806B766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E3299-84D2-4CAE-99FF-F7457E4DB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73006-98F6-417B-BE40-A520A17CB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2766-4369-49C2-823F-438BB7E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6053" y="4389665"/>
            <a:ext cx="9144000" cy="216829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CHAPTER 9</a:t>
            </a:r>
            <a:br>
              <a:rPr lang="en-US" b="1" dirty="0"/>
            </a:br>
            <a:r>
              <a:rPr lang="en-US" b="1" dirty="0"/>
              <a:t>THE CONVERSION STORY</a:t>
            </a:r>
            <a:br>
              <a:rPr lang="en-US" b="1" dirty="0"/>
            </a:br>
            <a:r>
              <a:rPr lang="en-US" b="1" dirty="0"/>
              <a:t>Saul Of Tarsus </a:t>
            </a:r>
          </a:p>
        </p:txBody>
      </p:sp>
    </p:spTree>
    <p:extLst>
      <p:ext uri="{BB962C8B-B14F-4D97-AF65-F5344CB8AC3E}">
        <p14:creationId xmlns:p14="http://schemas.microsoft.com/office/powerpoint/2010/main" val="1034842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r>
              <a:rPr lang="en-US" sz="5400" b="1" dirty="0"/>
              <a:t>SAUL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3" y="1271589"/>
            <a:ext cx="10869385" cy="4614862"/>
          </a:xfrm>
        </p:spPr>
        <p:txBody>
          <a:bodyPr>
            <a:normAutofit lnSpcReduction="100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Born in Tarsus</a:t>
            </a:r>
          </a:p>
          <a:p>
            <a:pPr algn="just"/>
            <a:r>
              <a:rPr lang="en-US" sz="4000" dirty="0"/>
              <a:t>	Greek Culture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Jewish Heritage</a:t>
            </a:r>
          </a:p>
          <a:p>
            <a:pPr algn="just"/>
            <a:r>
              <a:rPr lang="en-US" sz="4000" dirty="0"/>
              <a:t>	Tribe Of Benjamin</a:t>
            </a:r>
          </a:p>
          <a:p>
            <a:pPr algn="just"/>
            <a:r>
              <a:rPr lang="en-US" sz="4000" dirty="0"/>
              <a:t>	A Pharisee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Educated Man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Tent Maker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3168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r>
              <a:rPr lang="en-US" sz="5400" b="1" dirty="0"/>
              <a:t>HIS EYES WERE OPENED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3" y="1271589"/>
            <a:ext cx="10869385" cy="461486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His Journey To Damascus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“Why Do You Persecute Me?”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Arise and go into the city, and it shall be told thee what thou must do.”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Ananias Went To Saul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“Arise and be baptized and wash away your sins”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7597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r>
              <a:rPr lang="en-US" sz="5400" b="1" dirty="0"/>
              <a:t>QUICK OBSERVATIONS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113" y="1271589"/>
            <a:ext cx="10869385" cy="461486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He Saw That He Was Blind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A Good Conscience Is Not Enough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/>
              <a:t>Jesus Can Save The Worst!</a:t>
            </a:r>
          </a:p>
          <a:p>
            <a:pPr algn="just"/>
            <a:r>
              <a:rPr lang="en-US" sz="4000" dirty="0"/>
              <a:t>	I Timothy 1:15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642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9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BC5B58-A8CC-4BB9-95E6-B9AACF2724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53"/>
          <a:stretch/>
        </p:blipFill>
        <p:spPr>
          <a:xfrm>
            <a:off x="10429874" y="188687"/>
            <a:ext cx="1571625" cy="62662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783310-56BD-4802-ACCA-9F05C44F9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687"/>
            <a:ext cx="9144000" cy="968602"/>
          </a:xfrm>
        </p:spPr>
        <p:txBody>
          <a:bodyPr>
            <a:normAutofit/>
          </a:bodyPr>
          <a:lstStyle/>
          <a:p>
            <a:endParaRPr lang="en-US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0531C-709E-4C1E-B1B6-4FA416069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07" y="1289557"/>
            <a:ext cx="10869385" cy="4614862"/>
          </a:xfrm>
        </p:spPr>
        <p:txBody>
          <a:bodyPr>
            <a:normAutofit/>
          </a:bodyPr>
          <a:lstStyle/>
          <a:p>
            <a:pPr algn="just"/>
            <a:r>
              <a:rPr lang="en-US" sz="4000" dirty="0"/>
              <a:t>“</a:t>
            </a:r>
            <a:r>
              <a:rPr lang="en-US" sz="4800" dirty="0"/>
              <a:t>Arise and be baptized and wash away your sins, calling on the name of the Lord.” </a:t>
            </a:r>
          </a:p>
          <a:p>
            <a:pPr algn="just"/>
            <a:endParaRPr lang="en-US" sz="4800" dirty="0"/>
          </a:p>
          <a:p>
            <a:r>
              <a:rPr lang="en-US" sz="4800" dirty="0"/>
              <a:t>God Wants To Forgive</a:t>
            </a:r>
          </a:p>
          <a:p>
            <a:r>
              <a:rPr lang="en-US" sz="4800" dirty="0"/>
              <a:t>You Today?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57938E-6D81-4AFA-8424-298758280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12"/>
          <a:stretch/>
        </p:blipFill>
        <p:spPr>
          <a:xfrm>
            <a:off x="0" y="6036688"/>
            <a:ext cx="12192000" cy="81531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0146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100</Words>
  <Application>Microsoft Office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CHAPTER 9 THE CONVERSION STORY Saul Of Tarsus </vt:lpstr>
      <vt:lpstr>SAUL</vt:lpstr>
      <vt:lpstr>HIS EYES WERE OPENED</vt:lpstr>
      <vt:lpstr>QUICK OBSERVATIONS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LaMar Hester</dc:creator>
  <cp:lastModifiedBy>LaMar Hester</cp:lastModifiedBy>
  <cp:revision>78</cp:revision>
  <dcterms:created xsi:type="dcterms:W3CDTF">2017-08-04T02:17:22Z</dcterms:created>
  <dcterms:modified xsi:type="dcterms:W3CDTF">2017-09-07T15:40:24Z</dcterms:modified>
</cp:coreProperties>
</file>